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9"/>
  </p:notesMasterIdLst>
  <p:handoutMasterIdLst>
    <p:handoutMasterId r:id="rId170"/>
  </p:handoutMasterIdLst>
  <p:sldIdLst>
    <p:sldId id="901" r:id="rId2"/>
    <p:sldId id="902" r:id="rId3"/>
    <p:sldId id="823" r:id="rId4"/>
    <p:sldId id="767" r:id="rId5"/>
    <p:sldId id="774" r:id="rId6"/>
    <p:sldId id="825" r:id="rId7"/>
    <p:sldId id="259" r:id="rId8"/>
    <p:sldId id="260" r:id="rId9"/>
    <p:sldId id="769" r:id="rId10"/>
    <p:sldId id="770" r:id="rId11"/>
    <p:sldId id="771" r:id="rId12"/>
    <p:sldId id="775" r:id="rId13"/>
    <p:sldId id="831" r:id="rId14"/>
    <p:sldId id="776" r:id="rId15"/>
    <p:sldId id="257" r:id="rId16"/>
    <p:sldId id="258" r:id="rId17"/>
    <p:sldId id="688" r:id="rId18"/>
    <p:sldId id="832" r:id="rId19"/>
    <p:sldId id="296" r:id="rId20"/>
    <p:sldId id="691" r:id="rId21"/>
    <p:sldId id="288" r:id="rId22"/>
    <p:sldId id="690" r:id="rId23"/>
    <p:sldId id="692" r:id="rId24"/>
    <p:sldId id="833" r:id="rId25"/>
    <p:sldId id="718" r:id="rId26"/>
    <p:sldId id="262" r:id="rId27"/>
    <p:sldId id="693" r:id="rId28"/>
    <p:sldId id="287" r:id="rId29"/>
    <p:sldId id="721" r:id="rId30"/>
    <p:sldId id="694" r:id="rId31"/>
    <p:sldId id="695" r:id="rId32"/>
    <p:sldId id="696" r:id="rId33"/>
    <p:sldId id="697" r:id="rId34"/>
    <p:sldId id="698" r:id="rId35"/>
    <p:sldId id="777" r:id="rId36"/>
    <p:sldId id="834" r:id="rId37"/>
    <p:sldId id="835" r:id="rId38"/>
    <p:sldId id="779" r:id="rId39"/>
    <p:sldId id="836" r:id="rId40"/>
    <p:sldId id="751" r:id="rId41"/>
    <p:sldId id="780" r:id="rId42"/>
    <p:sldId id="838" r:id="rId43"/>
    <p:sldId id="837" r:id="rId44"/>
    <p:sldId id="781" r:id="rId45"/>
    <p:sldId id="839" r:id="rId46"/>
    <p:sldId id="840" r:id="rId47"/>
    <p:sldId id="782" r:id="rId48"/>
    <p:sldId id="841" r:id="rId49"/>
    <p:sldId id="842" r:id="rId50"/>
    <p:sldId id="783" r:id="rId51"/>
    <p:sldId id="784" r:id="rId52"/>
    <p:sldId id="843" r:id="rId53"/>
    <p:sldId id="785" r:id="rId54"/>
    <p:sldId id="720" r:id="rId55"/>
    <p:sldId id="844" r:id="rId56"/>
    <p:sldId id="845" r:id="rId57"/>
    <p:sldId id="846" r:id="rId58"/>
    <p:sldId id="786" r:id="rId59"/>
    <p:sldId id="847" r:id="rId60"/>
    <p:sldId id="787" r:id="rId61"/>
    <p:sldId id="848" r:id="rId62"/>
    <p:sldId id="849" r:id="rId63"/>
    <p:sldId id="789" r:id="rId64"/>
    <p:sldId id="850" r:id="rId65"/>
    <p:sldId id="790" r:id="rId66"/>
    <p:sldId id="851" r:id="rId67"/>
    <p:sldId id="724" r:id="rId68"/>
    <p:sldId id="794" r:id="rId69"/>
    <p:sldId id="852" r:id="rId70"/>
    <p:sldId id="853" r:id="rId71"/>
    <p:sldId id="728" r:id="rId72"/>
    <p:sldId id="854" r:id="rId73"/>
    <p:sldId id="855" r:id="rId74"/>
    <p:sldId id="729" r:id="rId75"/>
    <p:sldId id="798" r:id="rId76"/>
    <p:sldId id="856" r:id="rId77"/>
    <p:sldId id="764" r:id="rId78"/>
    <p:sldId id="799" r:id="rId79"/>
    <p:sldId id="857" r:id="rId80"/>
    <p:sldId id="858" r:id="rId81"/>
    <p:sldId id="800" r:id="rId82"/>
    <p:sldId id="859" r:id="rId83"/>
    <p:sldId id="860" r:id="rId84"/>
    <p:sldId id="802" r:id="rId85"/>
    <p:sldId id="861" r:id="rId86"/>
    <p:sldId id="803" r:id="rId87"/>
    <p:sldId id="862" r:id="rId88"/>
    <p:sldId id="804" r:id="rId89"/>
    <p:sldId id="863" r:id="rId90"/>
    <p:sldId id="864" r:id="rId91"/>
    <p:sldId id="829" r:id="rId92"/>
    <p:sldId id="865" r:id="rId93"/>
    <p:sldId id="805" r:id="rId94"/>
    <p:sldId id="866" r:id="rId95"/>
    <p:sldId id="732" r:id="rId96"/>
    <p:sldId id="700" r:id="rId97"/>
    <p:sldId id="702" r:id="rId98"/>
    <p:sldId id="703" r:id="rId99"/>
    <p:sldId id="704" r:id="rId100"/>
    <p:sldId id="733" r:id="rId101"/>
    <p:sldId id="867" r:id="rId102"/>
    <p:sldId id="757" r:id="rId103"/>
    <p:sldId id="758" r:id="rId104"/>
    <p:sldId id="759" r:id="rId105"/>
    <p:sldId id="806" r:id="rId106"/>
    <p:sldId id="736" r:id="rId107"/>
    <p:sldId id="807" r:id="rId108"/>
    <p:sldId id="808" r:id="rId109"/>
    <p:sldId id="874" r:id="rId110"/>
    <p:sldId id="873" r:id="rId111"/>
    <p:sldId id="809" r:id="rId112"/>
    <p:sldId id="875" r:id="rId113"/>
    <p:sldId id="810" r:id="rId114"/>
    <p:sldId id="876" r:id="rId115"/>
    <p:sldId id="877" r:id="rId116"/>
    <p:sldId id="811" r:id="rId117"/>
    <p:sldId id="879" r:id="rId118"/>
    <p:sldId id="878" r:id="rId119"/>
    <p:sldId id="812" r:id="rId120"/>
    <p:sldId id="881" r:id="rId121"/>
    <p:sldId id="880" r:id="rId122"/>
    <p:sldId id="813" r:id="rId123"/>
    <p:sldId id="883" r:id="rId124"/>
    <p:sldId id="882" r:id="rId125"/>
    <p:sldId id="814" r:id="rId126"/>
    <p:sldId id="885" r:id="rId127"/>
    <p:sldId id="884" r:id="rId128"/>
    <p:sldId id="815" r:id="rId129"/>
    <p:sldId id="735" r:id="rId130"/>
    <p:sldId id="734" r:id="rId131"/>
    <p:sldId id="830" r:id="rId132"/>
    <p:sldId id="817" r:id="rId133"/>
    <p:sldId id="868" r:id="rId134"/>
    <p:sldId id="818" r:id="rId135"/>
    <p:sldId id="870" r:id="rId136"/>
    <p:sldId id="869" r:id="rId137"/>
    <p:sldId id="820" r:id="rId138"/>
    <p:sldId id="821" r:id="rId139"/>
    <p:sldId id="822" r:id="rId140"/>
    <p:sldId id="871" r:id="rId141"/>
    <p:sldId id="872" r:id="rId142"/>
    <p:sldId id="894" r:id="rId143"/>
    <p:sldId id="828" r:id="rId144"/>
    <p:sldId id="886" r:id="rId145"/>
    <p:sldId id="887" r:id="rId146"/>
    <p:sldId id="888" r:id="rId147"/>
    <p:sldId id="889" r:id="rId148"/>
    <p:sldId id="890" r:id="rId149"/>
    <p:sldId id="891" r:id="rId150"/>
    <p:sldId id="897" r:id="rId151"/>
    <p:sldId id="898" r:id="rId152"/>
    <p:sldId id="899" r:id="rId153"/>
    <p:sldId id="900" r:id="rId154"/>
    <p:sldId id="743" r:id="rId155"/>
    <p:sldId id="710" r:id="rId156"/>
    <p:sldId id="711" r:id="rId157"/>
    <p:sldId id="712" r:id="rId158"/>
    <p:sldId id="744" r:id="rId159"/>
    <p:sldId id="892" r:id="rId160"/>
    <p:sldId id="749" r:id="rId161"/>
    <p:sldId id="747" r:id="rId162"/>
    <p:sldId id="714" r:id="rId163"/>
    <p:sldId id="715" r:id="rId164"/>
    <p:sldId id="748" r:id="rId165"/>
    <p:sldId id="893" r:id="rId166"/>
    <p:sldId id="895" r:id="rId167"/>
    <p:sldId id="282" r:id="rId168"/>
  </p:sldIdLst>
  <p:sldSz cx="9144000" cy="6858000" type="screen4x3"/>
  <p:notesSz cx="6888163" cy="100203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FF57"/>
    <a:srgbClr val="FFFF99"/>
    <a:srgbClr val="7C6316"/>
    <a:srgbClr val="6F6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_rels/data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7">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8">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9">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10">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1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1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1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1#2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2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28">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29">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1#30">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1#3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1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1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16">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17">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18">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19">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20">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2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2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2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3">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2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4">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955166C-ED66-4CC6-9E88-6DABBAB9700C}" type="doc">
      <dgm:prSet loTypeId="urn:microsoft.com/office/officeart/2005/8/layout/hProcess7#1" loCatId="list" qsTypeId="urn:microsoft.com/office/officeart/2005/8/quickstyle/simple5#1" qsCatId="simple" csTypeId="urn:microsoft.com/office/officeart/2005/8/colors/colorful5#1" csCatId="colorful" phldr="1"/>
      <dgm:spPr/>
      <dgm:t>
        <a:bodyPr/>
        <a:lstStyle/>
        <a:p>
          <a:endParaRPr lang="es-PE"/>
        </a:p>
      </dgm:t>
    </dgm:pt>
    <dgm:pt modelId="{F2B6CE58-EA81-4095-AA88-A75ACF6F97FE}">
      <dgm:prSet/>
      <dgm:spPr/>
      <dgm:t>
        <a:bodyPr/>
        <a:lstStyle/>
        <a:p>
          <a:pPr>
            <a:buFont typeface="Symbol" panose="05050102010706020507" pitchFamily="18" charset="2"/>
            <a:buChar char=""/>
          </a:pPr>
          <a:r>
            <a:rPr lang="es-PE">
              <a:solidFill>
                <a:schemeClr val="tx1"/>
              </a:solidFill>
            </a:rPr>
            <a:t>Guía 1 “Ambiente de control”</a:t>
          </a:r>
        </a:p>
      </dgm:t>
    </dgm:pt>
    <dgm:pt modelId="{256C5E0C-9252-4070-8410-C85AD82BF0CA}" type="parTrans" cxnId="{3BBED2AC-6676-44CC-99A2-E85A1C038AAF}">
      <dgm:prSet/>
      <dgm:spPr/>
      <dgm:t>
        <a:bodyPr/>
        <a:lstStyle/>
        <a:p>
          <a:endParaRPr lang="es-PE">
            <a:solidFill>
              <a:schemeClr val="tx1"/>
            </a:solidFill>
          </a:endParaRPr>
        </a:p>
      </dgm:t>
    </dgm:pt>
    <dgm:pt modelId="{B0ABF3B3-EF97-416D-B519-87493CC5CEA4}" type="sibTrans" cxnId="{3BBED2AC-6676-44CC-99A2-E85A1C038AAF}">
      <dgm:prSet/>
      <dgm:spPr/>
      <dgm:t>
        <a:bodyPr/>
        <a:lstStyle/>
        <a:p>
          <a:endParaRPr lang="es-PE">
            <a:solidFill>
              <a:schemeClr val="tx1"/>
            </a:solidFill>
          </a:endParaRPr>
        </a:p>
      </dgm:t>
    </dgm:pt>
    <dgm:pt modelId="{AABC1D20-DB2B-428A-AFCF-FC7B0A1BF8DF}">
      <dgm:prSet/>
      <dgm:spPr/>
      <dgm:t>
        <a:bodyPr/>
        <a:lstStyle/>
        <a:p>
          <a:pPr>
            <a:buFont typeface="Symbol" panose="05050102010706020507" pitchFamily="18" charset="2"/>
            <a:buChar char=""/>
          </a:pPr>
          <a:r>
            <a:rPr lang="es-PE" dirty="0">
              <a:solidFill>
                <a:schemeClr val="tx1"/>
              </a:solidFill>
            </a:rPr>
            <a:t>Guía 2 “Evaluación y gestión de riesgos”</a:t>
          </a:r>
        </a:p>
      </dgm:t>
    </dgm:pt>
    <dgm:pt modelId="{CF0C9C72-F4D8-4009-94F6-C22FF785464A}" type="parTrans" cxnId="{AF15C890-ABF5-4870-B815-28AE1D14C089}">
      <dgm:prSet/>
      <dgm:spPr/>
      <dgm:t>
        <a:bodyPr/>
        <a:lstStyle/>
        <a:p>
          <a:endParaRPr lang="es-PE">
            <a:solidFill>
              <a:schemeClr val="tx1"/>
            </a:solidFill>
          </a:endParaRPr>
        </a:p>
      </dgm:t>
    </dgm:pt>
    <dgm:pt modelId="{971C0C79-5A1C-4B4A-AC14-DCA35BC1D397}" type="sibTrans" cxnId="{AF15C890-ABF5-4870-B815-28AE1D14C089}">
      <dgm:prSet/>
      <dgm:spPr/>
      <dgm:t>
        <a:bodyPr/>
        <a:lstStyle/>
        <a:p>
          <a:endParaRPr lang="es-PE">
            <a:solidFill>
              <a:schemeClr val="tx1"/>
            </a:solidFill>
          </a:endParaRPr>
        </a:p>
      </dgm:t>
    </dgm:pt>
    <dgm:pt modelId="{51CF617B-C5D5-4410-A44C-DE38DF8D7641}">
      <dgm:prSet/>
      <dgm:spPr/>
      <dgm:t>
        <a:bodyPr/>
        <a:lstStyle/>
        <a:p>
          <a:pPr>
            <a:buFont typeface="Symbol" panose="05050102010706020507" pitchFamily="18" charset="2"/>
            <a:buChar char=""/>
          </a:pPr>
          <a:r>
            <a:rPr lang="es-PE" dirty="0">
              <a:solidFill>
                <a:schemeClr val="tx1"/>
              </a:solidFill>
            </a:rPr>
            <a:t>Guía 3 “Actividades de control”</a:t>
          </a:r>
        </a:p>
      </dgm:t>
    </dgm:pt>
    <dgm:pt modelId="{02EE9FDE-9FEB-4A2B-B195-47D4149CBFFF}" type="parTrans" cxnId="{BEB38AA2-ABBF-413A-9415-1C974B9C09EB}">
      <dgm:prSet/>
      <dgm:spPr/>
      <dgm:t>
        <a:bodyPr/>
        <a:lstStyle/>
        <a:p>
          <a:endParaRPr lang="es-PE">
            <a:solidFill>
              <a:schemeClr val="tx1"/>
            </a:solidFill>
          </a:endParaRPr>
        </a:p>
      </dgm:t>
    </dgm:pt>
    <dgm:pt modelId="{2F3ECEEE-5777-4B3D-9C65-56BE6BF5782F}" type="sibTrans" cxnId="{BEB38AA2-ABBF-413A-9415-1C974B9C09EB}">
      <dgm:prSet/>
      <dgm:spPr/>
      <dgm:t>
        <a:bodyPr/>
        <a:lstStyle/>
        <a:p>
          <a:endParaRPr lang="es-PE">
            <a:solidFill>
              <a:schemeClr val="tx1"/>
            </a:solidFill>
          </a:endParaRPr>
        </a:p>
      </dgm:t>
    </dgm:pt>
    <dgm:pt modelId="{EEBFBC8F-3327-4AF8-B263-6B446FF53DCE}">
      <dgm:prSet/>
      <dgm:spPr/>
      <dgm:t>
        <a:bodyPr/>
        <a:lstStyle/>
        <a:p>
          <a:pPr>
            <a:buFont typeface="Symbol" panose="05050102010706020507" pitchFamily="18" charset="2"/>
            <a:buChar char=""/>
          </a:pPr>
          <a:r>
            <a:rPr lang="es-PE" dirty="0">
              <a:solidFill>
                <a:schemeClr val="tx1"/>
              </a:solidFill>
            </a:rPr>
            <a:t>Guía 4 “Información y comunicación”</a:t>
          </a:r>
        </a:p>
      </dgm:t>
    </dgm:pt>
    <dgm:pt modelId="{FCE51BA0-321B-4ABE-9E09-50C321A749C1}" type="parTrans" cxnId="{B5E5C040-5373-4E12-BBA5-47752CF6EF28}">
      <dgm:prSet/>
      <dgm:spPr/>
      <dgm:t>
        <a:bodyPr/>
        <a:lstStyle/>
        <a:p>
          <a:endParaRPr lang="es-PE">
            <a:solidFill>
              <a:schemeClr val="tx1"/>
            </a:solidFill>
          </a:endParaRPr>
        </a:p>
      </dgm:t>
    </dgm:pt>
    <dgm:pt modelId="{A7FF430F-FEB1-4381-9A15-B4CB7AEC3CDC}" type="sibTrans" cxnId="{B5E5C040-5373-4E12-BBA5-47752CF6EF28}">
      <dgm:prSet/>
      <dgm:spPr/>
      <dgm:t>
        <a:bodyPr/>
        <a:lstStyle/>
        <a:p>
          <a:endParaRPr lang="es-PE">
            <a:solidFill>
              <a:schemeClr val="tx1"/>
            </a:solidFill>
          </a:endParaRPr>
        </a:p>
      </dgm:t>
    </dgm:pt>
    <dgm:pt modelId="{811D7E3D-048A-4D4B-81E9-39E579EE734A}">
      <dgm:prSet/>
      <dgm:spPr/>
      <dgm:t>
        <a:bodyPr/>
        <a:lstStyle/>
        <a:p>
          <a:r>
            <a:rPr lang="es-PE">
              <a:solidFill>
                <a:schemeClr val="tx1"/>
              </a:solidFill>
            </a:rPr>
            <a:t>Guía 5 “Supervisión y monitoreo”</a:t>
          </a:r>
        </a:p>
      </dgm:t>
    </dgm:pt>
    <dgm:pt modelId="{E749DF47-11F5-4461-A2EB-A998B105228D}" type="parTrans" cxnId="{009FB7CC-C331-4FE7-B3DD-07AE42556D6D}">
      <dgm:prSet/>
      <dgm:spPr/>
      <dgm:t>
        <a:bodyPr/>
        <a:lstStyle/>
        <a:p>
          <a:endParaRPr lang="es-PE">
            <a:solidFill>
              <a:schemeClr val="tx1"/>
            </a:solidFill>
          </a:endParaRPr>
        </a:p>
      </dgm:t>
    </dgm:pt>
    <dgm:pt modelId="{A4B8AED6-B9D1-4DC6-B881-21702F76413B}" type="sibTrans" cxnId="{009FB7CC-C331-4FE7-B3DD-07AE42556D6D}">
      <dgm:prSet/>
      <dgm:spPr/>
      <dgm:t>
        <a:bodyPr/>
        <a:lstStyle/>
        <a:p>
          <a:endParaRPr lang="es-PE">
            <a:solidFill>
              <a:schemeClr val="tx1"/>
            </a:solidFill>
          </a:endParaRPr>
        </a:p>
      </dgm:t>
    </dgm:pt>
    <dgm:pt modelId="{F437CD23-8196-433C-B1BA-03ED8F9E43CE}">
      <dgm:prSet phldrT="[Texto]"/>
      <dgm:spPr/>
      <dgm:t>
        <a:bodyPr/>
        <a:lstStyle/>
        <a:p>
          <a:endParaRPr lang="es-PE" b="0" cap="none" spc="0" dirty="0">
            <a:ln w="0"/>
            <a:solidFill>
              <a:schemeClr val="tx1"/>
            </a:solidFill>
            <a:effectLst>
              <a:outerShdw blurRad="38100" dist="19050" dir="2700000" algn="tl" rotWithShape="0">
                <a:schemeClr val="dk1">
                  <a:alpha val="40000"/>
                </a:schemeClr>
              </a:outerShdw>
            </a:effectLst>
          </a:endParaRPr>
        </a:p>
      </dgm:t>
    </dgm:pt>
    <dgm:pt modelId="{ED848572-787C-4343-95F8-EE67B5DBAB78}" type="sibTrans" cxnId="{F8147572-63D2-42A3-B00C-E36D7555CD53}">
      <dgm:prSet/>
      <dgm:spPr/>
      <dgm:t>
        <a:bodyPr/>
        <a:lstStyle/>
        <a:p>
          <a:endParaRPr lang="es-PE">
            <a:solidFill>
              <a:schemeClr val="tx1"/>
            </a:solidFill>
          </a:endParaRPr>
        </a:p>
      </dgm:t>
    </dgm:pt>
    <dgm:pt modelId="{FA63CDA5-5EB6-4956-BCAD-39791BE1A510}" type="parTrans" cxnId="{F8147572-63D2-42A3-B00C-E36D7555CD53}">
      <dgm:prSet/>
      <dgm:spPr/>
      <dgm:t>
        <a:bodyPr/>
        <a:lstStyle/>
        <a:p>
          <a:endParaRPr lang="es-PE">
            <a:solidFill>
              <a:schemeClr val="tx1"/>
            </a:solidFill>
          </a:endParaRPr>
        </a:p>
      </dgm:t>
    </dgm:pt>
    <dgm:pt modelId="{323B370D-5FE2-4165-B1B4-568F43246C2E}">
      <dgm:prSet phldrT="[Texto]"/>
      <dgm:spPr/>
      <dgm:t>
        <a:bodyPr/>
        <a:lstStyle/>
        <a:p>
          <a:pPr>
            <a:buFont typeface="Symbol" panose="05050102010706020507" pitchFamily="18" charset="2"/>
            <a:buChar char=""/>
          </a:pPr>
          <a:r>
            <a:rPr lang="es-PE" dirty="0">
              <a:solidFill>
                <a:schemeClr val="tx1"/>
              </a:solidFill>
            </a:rPr>
            <a:t>Guía 0 “Introducción general”</a:t>
          </a:r>
        </a:p>
      </dgm:t>
    </dgm:pt>
    <dgm:pt modelId="{E01E588E-6F9F-4FF8-A447-F79F912026BE}" type="sibTrans" cxnId="{98D7BE53-B6EA-4A05-9F5A-490C08A7B250}">
      <dgm:prSet/>
      <dgm:spPr/>
      <dgm:t>
        <a:bodyPr/>
        <a:lstStyle/>
        <a:p>
          <a:endParaRPr lang="es-PE">
            <a:solidFill>
              <a:schemeClr val="tx1"/>
            </a:solidFill>
          </a:endParaRPr>
        </a:p>
      </dgm:t>
    </dgm:pt>
    <dgm:pt modelId="{053E361A-6123-46F1-8D56-7808BD10B33F}" type="parTrans" cxnId="{98D7BE53-B6EA-4A05-9F5A-490C08A7B250}">
      <dgm:prSet/>
      <dgm:spPr/>
      <dgm:t>
        <a:bodyPr/>
        <a:lstStyle/>
        <a:p>
          <a:endParaRPr lang="es-PE">
            <a:solidFill>
              <a:schemeClr val="tx1"/>
            </a:solidFill>
          </a:endParaRPr>
        </a:p>
      </dgm:t>
    </dgm:pt>
    <dgm:pt modelId="{B7E42836-63B5-4709-B20C-50A26A44BDB7}" type="pres">
      <dgm:prSet presAssocID="{6955166C-ED66-4CC6-9E88-6DABBAB9700C}" presName="Name0" presStyleCnt="0">
        <dgm:presLayoutVars>
          <dgm:dir/>
          <dgm:animLvl val="lvl"/>
          <dgm:resizeHandles val="exact"/>
        </dgm:presLayoutVars>
      </dgm:prSet>
      <dgm:spPr/>
    </dgm:pt>
    <dgm:pt modelId="{C2ECA97F-129B-46D5-B8C1-90A285BDCED9}" type="pres">
      <dgm:prSet presAssocID="{F437CD23-8196-433C-B1BA-03ED8F9E43CE}" presName="compositeNode" presStyleCnt="0">
        <dgm:presLayoutVars>
          <dgm:bulletEnabled val="1"/>
        </dgm:presLayoutVars>
      </dgm:prSet>
      <dgm:spPr/>
    </dgm:pt>
    <dgm:pt modelId="{A3439B4F-44A4-45DE-8549-1AB456F6665B}" type="pres">
      <dgm:prSet presAssocID="{F437CD23-8196-433C-B1BA-03ED8F9E43CE}" presName="bgRect" presStyleLbl="node1" presStyleIdx="0" presStyleCnt="1" custScaleX="132062" custLinFactNeighborX="-5586" custLinFactNeighborY="-3703"/>
      <dgm:spPr/>
    </dgm:pt>
    <dgm:pt modelId="{B99E7C07-265B-47B7-BF8B-0489BBE23792}" type="pres">
      <dgm:prSet presAssocID="{F437CD23-8196-433C-B1BA-03ED8F9E43CE}" presName="parentNode" presStyleLbl="node1" presStyleIdx="0" presStyleCnt="1">
        <dgm:presLayoutVars>
          <dgm:chMax val="0"/>
          <dgm:bulletEnabled val="1"/>
        </dgm:presLayoutVars>
      </dgm:prSet>
      <dgm:spPr/>
    </dgm:pt>
    <dgm:pt modelId="{BF380743-91B0-4FE9-B2EC-1977CD37F622}" type="pres">
      <dgm:prSet presAssocID="{F437CD23-8196-433C-B1BA-03ED8F9E43CE}" presName="childNode" presStyleLbl="node1" presStyleIdx="0" presStyleCnt="1">
        <dgm:presLayoutVars>
          <dgm:bulletEnabled val="1"/>
        </dgm:presLayoutVars>
      </dgm:prSet>
      <dgm:spPr/>
    </dgm:pt>
  </dgm:ptLst>
  <dgm:cxnLst>
    <dgm:cxn modelId="{92BE7505-1EF4-4A3E-A938-BA47203B2206}" type="presOf" srcId="{F2B6CE58-EA81-4095-AA88-A75ACF6F97FE}" destId="{BF380743-91B0-4FE9-B2EC-1977CD37F622}" srcOrd="0" destOrd="1" presId="urn:microsoft.com/office/officeart/2005/8/layout/hProcess7#1"/>
    <dgm:cxn modelId="{25BD660D-BE8B-4B6F-A929-E815261D0B35}" type="presOf" srcId="{F437CD23-8196-433C-B1BA-03ED8F9E43CE}" destId="{B99E7C07-265B-47B7-BF8B-0489BBE23792}" srcOrd="1" destOrd="0" presId="urn:microsoft.com/office/officeart/2005/8/layout/hProcess7#1"/>
    <dgm:cxn modelId="{30B1B012-10FE-41A3-B974-955484365D5A}" type="presOf" srcId="{51CF617B-C5D5-4410-A44C-DE38DF8D7641}" destId="{BF380743-91B0-4FE9-B2EC-1977CD37F622}" srcOrd="0" destOrd="3" presId="urn:microsoft.com/office/officeart/2005/8/layout/hProcess7#1"/>
    <dgm:cxn modelId="{2E182C32-08EF-4E8B-90FC-B7F7F69A0025}" type="presOf" srcId="{323B370D-5FE2-4165-B1B4-568F43246C2E}" destId="{BF380743-91B0-4FE9-B2EC-1977CD37F622}" srcOrd="0" destOrd="0" presId="urn:microsoft.com/office/officeart/2005/8/layout/hProcess7#1"/>
    <dgm:cxn modelId="{416C3F3A-05D0-4866-ABDE-2F3905AD5247}" type="presOf" srcId="{AABC1D20-DB2B-428A-AFCF-FC7B0A1BF8DF}" destId="{BF380743-91B0-4FE9-B2EC-1977CD37F622}" srcOrd="0" destOrd="2" presId="urn:microsoft.com/office/officeart/2005/8/layout/hProcess7#1"/>
    <dgm:cxn modelId="{B5E5C040-5373-4E12-BBA5-47752CF6EF28}" srcId="{F437CD23-8196-433C-B1BA-03ED8F9E43CE}" destId="{EEBFBC8F-3327-4AF8-B263-6B446FF53DCE}" srcOrd="4" destOrd="0" parTransId="{FCE51BA0-321B-4ABE-9E09-50C321A749C1}" sibTransId="{A7FF430F-FEB1-4381-9A15-B4CB7AEC3CDC}"/>
    <dgm:cxn modelId="{DAFAF650-B227-440B-8F28-24CB396C629F}" type="presOf" srcId="{F437CD23-8196-433C-B1BA-03ED8F9E43CE}" destId="{A3439B4F-44A4-45DE-8549-1AB456F6665B}" srcOrd="0" destOrd="0" presId="urn:microsoft.com/office/officeart/2005/8/layout/hProcess7#1"/>
    <dgm:cxn modelId="{F8147572-63D2-42A3-B00C-E36D7555CD53}" srcId="{6955166C-ED66-4CC6-9E88-6DABBAB9700C}" destId="{F437CD23-8196-433C-B1BA-03ED8F9E43CE}" srcOrd="0" destOrd="0" parTransId="{FA63CDA5-5EB6-4956-BCAD-39791BE1A510}" sibTransId="{ED848572-787C-4343-95F8-EE67B5DBAB78}"/>
    <dgm:cxn modelId="{98D7BE53-B6EA-4A05-9F5A-490C08A7B250}" srcId="{F437CD23-8196-433C-B1BA-03ED8F9E43CE}" destId="{323B370D-5FE2-4165-B1B4-568F43246C2E}" srcOrd="0" destOrd="0" parTransId="{053E361A-6123-46F1-8D56-7808BD10B33F}" sibTransId="{E01E588E-6F9F-4FF8-A447-F79F912026BE}"/>
    <dgm:cxn modelId="{A604FB7D-7A30-4BA1-9B46-25405E779CF9}" type="presOf" srcId="{6955166C-ED66-4CC6-9E88-6DABBAB9700C}" destId="{B7E42836-63B5-4709-B20C-50A26A44BDB7}" srcOrd="0" destOrd="0" presId="urn:microsoft.com/office/officeart/2005/8/layout/hProcess7#1"/>
    <dgm:cxn modelId="{AF15C890-ABF5-4870-B815-28AE1D14C089}" srcId="{F437CD23-8196-433C-B1BA-03ED8F9E43CE}" destId="{AABC1D20-DB2B-428A-AFCF-FC7B0A1BF8DF}" srcOrd="2" destOrd="0" parTransId="{CF0C9C72-F4D8-4009-94F6-C22FF785464A}" sibTransId="{971C0C79-5A1C-4B4A-AC14-DCA35BC1D397}"/>
    <dgm:cxn modelId="{BEB38AA2-ABBF-413A-9415-1C974B9C09EB}" srcId="{F437CD23-8196-433C-B1BA-03ED8F9E43CE}" destId="{51CF617B-C5D5-4410-A44C-DE38DF8D7641}" srcOrd="3" destOrd="0" parTransId="{02EE9FDE-9FEB-4A2B-B195-47D4149CBFFF}" sibTransId="{2F3ECEEE-5777-4B3D-9C65-56BE6BF5782F}"/>
    <dgm:cxn modelId="{3BBED2AC-6676-44CC-99A2-E85A1C038AAF}" srcId="{F437CD23-8196-433C-B1BA-03ED8F9E43CE}" destId="{F2B6CE58-EA81-4095-AA88-A75ACF6F97FE}" srcOrd="1" destOrd="0" parTransId="{256C5E0C-9252-4070-8410-C85AD82BF0CA}" sibTransId="{B0ABF3B3-EF97-416D-B519-87493CC5CEA4}"/>
    <dgm:cxn modelId="{009FB7CC-C331-4FE7-B3DD-07AE42556D6D}" srcId="{F437CD23-8196-433C-B1BA-03ED8F9E43CE}" destId="{811D7E3D-048A-4D4B-81E9-39E579EE734A}" srcOrd="5" destOrd="0" parTransId="{E749DF47-11F5-4461-A2EB-A998B105228D}" sibTransId="{A4B8AED6-B9D1-4DC6-B881-21702F76413B}"/>
    <dgm:cxn modelId="{AD0139D8-CD5B-4D58-9C31-EC723071EBCB}" type="presOf" srcId="{811D7E3D-048A-4D4B-81E9-39E579EE734A}" destId="{BF380743-91B0-4FE9-B2EC-1977CD37F622}" srcOrd="0" destOrd="5" presId="urn:microsoft.com/office/officeart/2005/8/layout/hProcess7#1"/>
    <dgm:cxn modelId="{AE1A3DEA-8415-46F0-9F07-C4257099CAB8}" type="presOf" srcId="{EEBFBC8F-3327-4AF8-B263-6B446FF53DCE}" destId="{BF380743-91B0-4FE9-B2EC-1977CD37F622}" srcOrd="0" destOrd="4" presId="urn:microsoft.com/office/officeart/2005/8/layout/hProcess7#1"/>
    <dgm:cxn modelId="{229BEE2A-9359-4F9A-9B89-81E3C8496FDE}" type="presParOf" srcId="{B7E42836-63B5-4709-B20C-50A26A44BDB7}" destId="{C2ECA97F-129B-46D5-B8C1-90A285BDCED9}" srcOrd="0" destOrd="0" presId="urn:microsoft.com/office/officeart/2005/8/layout/hProcess7#1"/>
    <dgm:cxn modelId="{7512DF8F-00B3-45B3-BE1A-EC1D953C9BF0}" type="presParOf" srcId="{C2ECA97F-129B-46D5-B8C1-90A285BDCED9}" destId="{A3439B4F-44A4-45DE-8549-1AB456F6665B}" srcOrd="0" destOrd="0" presId="urn:microsoft.com/office/officeart/2005/8/layout/hProcess7#1"/>
    <dgm:cxn modelId="{9362F076-0450-4933-9C74-F0EE69BF5CE8}" type="presParOf" srcId="{C2ECA97F-129B-46D5-B8C1-90A285BDCED9}" destId="{B99E7C07-265B-47B7-BF8B-0489BBE23792}" srcOrd="1" destOrd="0" presId="urn:microsoft.com/office/officeart/2005/8/layout/hProcess7#1"/>
    <dgm:cxn modelId="{825DE984-6B37-49E2-8AB0-21640B154629}" type="presParOf" srcId="{C2ECA97F-129B-46D5-B8C1-90A285BDCED9}" destId="{BF380743-91B0-4FE9-B2EC-1977CD37F622}"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130667-786D-4104-89EF-E4B22193D93F}" type="doc">
      <dgm:prSet loTypeId="urn:microsoft.com/office/officeart/2005/8/layout/orgChart1#1" loCatId="hierarchy" qsTypeId="urn:microsoft.com/office/officeart/2005/8/quickstyle/simple2#1" qsCatId="simple" csTypeId="urn:microsoft.com/office/officeart/2005/8/colors/colorful4#3" csCatId="colorful" phldr="1"/>
      <dgm:spPr/>
      <dgm:t>
        <a:bodyPr/>
        <a:lstStyle/>
        <a:p>
          <a:endParaRPr lang="es-PE"/>
        </a:p>
      </dgm:t>
    </dgm:pt>
    <dgm:pt modelId="{CC889F22-EAF6-44EF-96D8-3BAEE8E6CB3F}">
      <dgm:prSet phldrT="[Texto]"/>
      <dgm:spPr/>
      <dgm:t>
        <a:bodyPr/>
        <a:lstStyle/>
        <a:p>
          <a:pPr algn="ctr"/>
          <a:r>
            <a:rPr lang="es-PE"/>
            <a:t>MAI (MAE)</a:t>
          </a:r>
        </a:p>
      </dgm:t>
    </dgm:pt>
    <dgm:pt modelId="{10638018-A5EC-4391-9AA0-B8C44AE0A13D}" type="parTrans" cxnId="{716D9203-9136-4D8F-BE26-F294FBD570D5}">
      <dgm:prSet/>
      <dgm:spPr/>
      <dgm:t>
        <a:bodyPr/>
        <a:lstStyle/>
        <a:p>
          <a:pPr algn="ctr"/>
          <a:endParaRPr lang="es-PE"/>
        </a:p>
      </dgm:t>
    </dgm:pt>
    <dgm:pt modelId="{2BD4173B-E501-44F1-9038-5972EE3B801E}" type="sibTrans" cxnId="{716D9203-9136-4D8F-BE26-F294FBD570D5}">
      <dgm:prSet/>
      <dgm:spPr/>
      <dgm:t>
        <a:bodyPr/>
        <a:lstStyle/>
        <a:p>
          <a:pPr algn="ctr"/>
          <a:endParaRPr lang="es-PE"/>
        </a:p>
      </dgm:t>
    </dgm:pt>
    <dgm:pt modelId="{92251698-26A0-43E5-87CD-BDE4C0606C1C}" type="asst">
      <dgm:prSet phldrT="[Texto]"/>
      <dgm:spPr/>
      <dgm:t>
        <a:bodyPr/>
        <a:lstStyle/>
        <a:p>
          <a:pPr algn="ctr"/>
          <a:r>
            <a:rPr lang="es-PE"/>
            <a:t>UAI</a:t>
          </a:r>
        </a:p>
      </dgm:t>
    </dgm:pt>
    <dgm:pt modelId="{5D1CBB83-56EC-45BD-AC06-9353F3A62FB0}" type="parTrans" cxnId="{7C6D22CE-8842-4862-BA6E-A35B5A74BD46}">
      <dgm:prSet/>
      <dgm:spPr/>
      <dgm:t>
        <a:bodyPr/>
        <a:lstStyle/>
        <a:p>
          <a:pPr algn="ctr"/>
          <a:endParaRPr lang="es-PE"/>
        </a:p>
      </dgm:t>
    </dgm:pt>
    <dgm:pt modelId="{FEB1AADF-8F99-4EBF-B6F7-C4A0C156FAAC}" type="sibTrans" cxnId="{7C6D22CE-8842-4862-BA6E-A35B5A74BD46}">
      <dgm:prSet/>
      <dgm:spPr/>
      <dgm:t>
        <a:bodyPr/>
        <a:lstStyle/>
        <a:p>
          <a:pPr algn="ctr"/>
          <a:endParaRPr lang="es-PE"/>
        </a:p>
      </dgm:t>
    </dgm:pt>
    <dgm:pt modelId="{8D4FB733-C526-467C-AFC7-7CCE837E43CA}">
      <dgm:prSet phldrT="[Texto]">
        <dgm:style>
          <a:lnRef idx="3">
            <a:schemeClr val="lt1"/>
          </a:lnRef>
          <a:fillRef idx="1">
            <a:schemeClr val="accent6"/>
          </a:fillRef>
          <a:effectRef idx="1">
            <a:schemeClr val="accent6"/>
          </a:effectRef>
          <a:fontRef idx="minor">
            <a:schemeClr val="lt1"/>
          </a:fontRef>
        </dgm:style>
      </dgm:prSet>
      <dgm:spPr/>
      <dgm:t>
        <a:bodyPr/>
        <a:lstStyle/>
        <a:p>
          <a:pPr algn="ctr"/>
          <a:r>
            <a:rPr lang="es-PE"/>
            <a:t>ÁREA 1</a:t>
          </a:r>
        </a:p>
      </dgm:t>
    </dgm:pt>
    <dgm:pt modelId="{92748096-B8DB-4A6E-A9A4-8E6213AAA042}" type="parTrans" cxnId="{384D90CA-6596-408A-AACC-B7B86C111F97}">
      <dgm:prSet/>
      <dgm:spPr/>
      <dgm:t>
        <a:bodyPr/>
        <a:lstStyle/>
        <a:p>
          <a:pPr algn="ctr"/>
          <a:endParaRPr lang="es-PE"/>
        </a:p>
      </dgm:t>
    </dgm:pt>
    <dgm:pt modelId="{A9397B76-0D73-4011-A968-BA3FF6BF71EC}" type="sibTrans" cxnId="{384D90CA-6596-408A-AACC-B7B86C111F97}">
      <dgm:prSet/>
      <dgm:spPr/>
      <dgm:t>
        <a:bodyPr/>
        <a:lstStyle/>
        <a:p>
          <a:pPr algn="ctr"/>
          <a:endParaRPr lang="es-PE"/>
        </a:p>
      </dgm:t>
    </dgm:pt>
    <dgm:pt modelId="{9B6706BC-A4EF-4D5F-830D-4D717F7C2CA8}">
      <dgm:prSet phldrT="[Texto]">
        <dgm:style>
          <a:lnRef idx="3">
            <a:schemeClr val="lt1"/>
          </a:lnRef>
          <a:fillRef idx="1">
            <a:schemeClr val="accent6"/>
          </a:fillRef>
          <a:effectRef idx="1">
            <a:schemeClr val="accent6"/>
          </a:effectRef>
          <a:fontRef idx="minor">
            <a:schemeClr val="lt1"/>
          </a:fontRef>
        </dgm:style>
      </dgm:prSet>
      <dgm:spPr/>
      <dgm:t>
        <a:bodyPr/>
        <a:lstStyle/>
        <a:p>
          <a:pPr algn="ctr"/>
          <a:r>
            <a:rPr lang="es-PE"/>
            <a:t>ÁREA 2</a:t>
          </a:r>
        </a:p>
      </dgm:t>
    </dgm:pt>
    <dgm:pt modelId="{E10F16A6-CDA7-4ACE-A4E7-EAACA628192A}" type="parTrans" cxnId="{A50B740B-6294-40B1-8879-5DA1359BDFC9}">
      <dgm:prSet/>
      <dgm:spPr/>
      <dgm:t>
        <a:bodyPr/>
        <a:lstStyle/>
        <a:p>
          <a:pPr algn="ctr"/>
          <a:endParaRPr lang="es-PE"/>
        </a:p>
      </dgm:t>
    </dgm:pt>
    <dgm:pt modelId="{DC307F01-050F-4BB6-9E49-75CC5BBA09C5}" type="sibTrans" cxnId="{A50B740B-6294-40B1-8879-5DA1359BDFC9}">
      <dgm:prSet/>
      <dgm:spPr/>
      <dgm:t>
        <a:bodyPr/>
        <a:lstStyle/>
        <a:p>
          <a:pPr algn="ctr"/>
          <a:endParaRPr lang="es-PE"/>
        </a:p>
      </dgm:t>
    </dgm:pt>
    <dgm:pt modelId="{1B05F692-D88D-48BC-A2FC-65AFB3F66402}">
      <dgm:prSet phldrT="[Texto]">
        <dgm:style>
          <a:lnRef idx="3">
            <a:schemeClr val="lt1"/>
          </a:lnRef>
          <a:fillRef idx="1">
            <a:schemeClr val="accent6"/>
          </a:fillRef>
          <a:effectRef idx="1">
            <a:schemeClr val="accent6"/>
          </a:effectRef>
          <a:fontRef idx="minor">
            <a:schemeClr val="lt1"/>
          </a:fontRef>
        </dgm:style>
      </dgm:prSet>
      <dgm:spPr/>
      <dgm:t>
        <a:bodyPr/>
        <a:lstStyle/>
        <a:p>
          <a:pPr algn="ctr"/>
          <a:r>
            <a:rPr lang="es-PE"/>
            <a:t>ÁREA 3</a:t>
          </a:r>
        </a:p>
      </dgm:t>
    </dgm:pt>
    <dgm:pt modelId="{523A1475-514A-46A3-9EC2-CF30D04DE0A8}" type="parTrans" cxnId="{B9BC7298-E9B2-41A9-BEBE-3F2D5B307A3F}">
      <dgm:prSet/>
      <dgm:spPr/>
      <dgm:t>
        <a:bodyPr/>
        <a:lstStyle/>
        <a:p>
          <a:pPr algn="ctr"/>
          <a:endParaRPr lang="es-PE"/>
        </a:p>
      </dgm:t>
    </dgm:pt>
    <dgm:pt modelId="{6BF694A0-2E8D-446E-9077-7160F0874E22}" type="sibTrans" cxnId="{B9BC7298-E9B2-41A9-BEBE-3F2D5B307A3F}">
      <dgm:prSet/>
      <dgm:spPr/>
      <dgm:t>
        <a:bodyPr/>
        <a:lstStyle/>
        <a:p>
          <a:pPr algn="ctr"/>
          <a:endParaRPr lang="es-PE"/>
        </a:p>
      </dgm:t>
    </dgm:pt>
    <dgm:pt modelId="{B768E6DA-CEDB-4708-86A9-DAEFC1318FB9}" type="pres">
      <dgm:prSet presAssocID="{C6130667-786D-4104-89EF-E4B22193D93F}" presName="hierChild1" presStyleCnt="0">
        <dgm:presLayoutVars>
          <dgm:orgChart val="1"/>
          <dgm:chPref val="1"/>
          <dgm:dir/>
          <dgm:animOne val="branch"/>
          <dgm:animLvl val="lvl"/>
          <dgm:resizeHandles/>
        </dgm:presLayoutVars>
      </dgm:prSet>
      <dgm:spPr/>
    </dgm:pt>
    <dgm:pt modelId="{4BFAE1FF-7A8C-4621-B4E9-369BEB840604}" type="pres">
      <dgm:prSet presAssocID="{CC889F22-EAF6-44EF-96D8-3BAEE8E6CB3F}" presName="hierRoot1" presStyleCnt="0">
        <dgm:presLayoutVars>
          <dgm:hierBranch val="init"/>
        </dgm:presLayoutVars>
      </dgm:prSet>
      <dgm:spPr/>
    </dgm:pt>
    <dgm:pt modelId="{034204E1-0DBD-4897-A918-C373D5BBE929}" type="pres">
      <dgm:prSet presAssocID="{CC889F22-EAF6-44EF-96D8-3BAEE8E6CB3F}" presName="rootComposite1" presStyleCnt="0"/>
      <dgm:spPr/>
    </dgm:pt>
    <dgm:pt modelId="{141CC657-79E1-4177-A075-38C79F8A24A7}" type="pres">
      <dgm:prSet presAssocID="{CC889F22-EAF6-44EF-96D8-3BAEE8E6CB3F}" presName="rootText1" presStyleLbl="node0" presStyleIdx="0" presStyleCnt="1">
        <dgm:presLayoutVars>
          <dgm:chPref val="3"/>
        </dgm:presLayoutVars>
      </dgm:prSet>
      <dgm:spPr/>
    </dgm:pt>
    <dgm:pt modelId="{A018F4A6-F89F-4640-A127-8765388C6B27}" type="pres">
      <dgm:prSet presAssocID="{CC889F22-EAF6-44EF-96D8-3BAEE8E6CB3F}" presName="rootConnector1" presStyleLbl="node1" presStyleIdx="0" presStyleCnt="0"/>
      <dgm:spPr/>
    </dgm:pt>
    <dgm:pt modelId="{A11185BB-9FD7-4C60-82E2-73970971BFE6}" type="pres">
      <dgm:prSet presAssocID="{CC889F22-EAF6-44EF-96D8-3BAEE8E6CB3F}" presName="hierChild2" presStyleCnt="0"/>
      <dgm:spPr/>
    </dgm:pt>
    <dgm:pt modelId="{E548F812-6ADA-404A-8307-FF08EEB98977}" type="pres">
      <dgm:prSet presAssocID="{92748096-B8DB-4A6E-A9A4-8E6213AAA042}" presName="Name37" presStyleLbl="parChTrans1D2" presStyleIdx="0" presStyleCnt="4"/>
      <dgm:spPr/>
    </dgm:pt>
    <dgm:pt modelId="{63756284-2C34-4853-998B-EDDED1FBA259}" type="pres">
      <dgm:prSet presAssocID="{8D4FB733-C526-467C-AFC7-7CCE837E43CA}" presName="hierRoot2" presStyleCnt="0">
        <dgm:presLayoutVars>
          <dgm:hierBranch/>
        </dgm:presLayoutVars>
      </dgm:prSet>
      <dgm:spPr/>
    </dgm:pt>
    <dgm:pt modelId="{5DF64D09-A0BE-4353-B963-FFEFF608D83E}" type="pres">
      <dgm:prSet presAssocID="{8D4FB733-C526-467C-AFC7-7CCE837E43CA}" presName="rootComposite" presStyleCnt="0"/>
      <dgm:spPr/>
    </dgm:pt>
    <dgm:pt modelId="{194F3735-D657-4905-9009-0227E3728742}" type="pres">
      <dgm:prSet presAssocID="{8D4FB733-C526-467C-AFC7-7CCE837E43CA}" presName="rootText" presStyleLbl="node2" presStyleIdx="0" presStyleCnt="3">
        <dgm:presLayoutVars>
          <dgm:chPref val="3"/>
        </dgm:presLayoutVars>
      </dgm:prSet>
      <dgm:spPr/>
    </dgm:pt>
    <dgm:pt modelId="{7FB24CBF-B69F-4D05-B53F-AE9783851F2F}" type="pres">
      <dgm:prSet presAssocID="{8D4FB733-C526-467C-AFC7-7CCE837E43CA}" presName="rootConnector" presStyleLbl="node2" presStyleIdx="0" presStyleCnt="3"/>
      <dgm:spPr/>
    </dgm:pt>
    <dgm:pt modelId="{5BFF0B16-5122-4AF3-BF72-99353E1F0DAB}" type="pres">
      <dgm:prSet presAssocID="{8D4FB733-C526-467C-AFC7-7CCE837E43CA}" presName="hierChild4" presStyleCnt="0"/>
      <dgm:spPr/>
    </dgm:pt>
    <dgm:pt modelId="{4DA9EE87-8EB4-4C03-B7C2-FD02067F68B2}" type="pres">
      <dgm:prSet presAssocID="{8D4FB733-C526-467C-AFC7-7CCE837E43CA}" presName="hierChild5" presStyleCnt="0"/>
      <dgm:spPr/>
    </dgm:pt>
    <dgm:pt modelId="{32D29631-8CEF-453D-843F-8B55F3A44949}" type="pres">
      <dgm:prSet presAssocID="{E10F16A6-CDA7-4ACE-A4E7-EAACA628192A}" presName="Name37" presStyleLbl="parChTrans1D2" presStyleIdx="1" presStyleCnt="4"/>
      <dgm:spPr/>
    </dgm:pt>
    <dgm:pt modelId="{723B0002-C181-4A0A-BC24-5CF71BDF7A30}" type="pres">
      <dgm:prSet presAssocID="{9B6706BC-A4EF-4D5F-830D-4D717F7C2CA8}" presName="hierRoot2" presStyleCnt="0">
        <dgm:presLayoutVars>
          <dgm:hierBranch/>
        </dgm:presLayoutVars>
      </dgm:prSet>
      <dgm:spPr/>
    </dgm:pt>
    <dgm:pt modelId="{C8AB8A6F-2E02-4AF4-BC94-FD1714C8EC91}" type="pres">
      <dgm:prSet presAssocID="{9B6706BC-A4EF-4D5F-830D-4D717F7C2CA8}" presName="rootComposite" presStyleCnt="0"/>
      <dgm:spPr/>
    </dgm:pt>
    <dgm:pt modelId="{DF904173-FF57-4AD8-A19F-F68D3E425443}" type="pres">
      <dgm:prSet presAssocID="{9B6706BC-A4EF-4D5F-830D-4D717F7C2CA8}" presName="rootText" presStyleLbl="node2" presStyleIdx="1" presStyleCnt="3">
        <dgm:presLayoutVars>
          <dgm:chPref val="3"/>
        </dgm:presLayoutVars>
      </dgm:prSet>
      <dgm:spPr/>
    </dgm:pt>
    <dgm:pt modelId="{070DE789-9DD7-405F-B4B6-D9966E147B28}" type="pres">
      <dgm:prSet presAssocID="{9B6706BC-A4EF-4D5F-830D-4D717F7C2CA8}" presName="rootConnector" presStyleLbl="node2" presStyleIdx="1" presStyleCnt="3"/>
      <dgm:spPr/>
    </dgm:pt>
    <dgm:pt modelId="{BF5B250A-03C3-40A6-9404-A9CD872C0F73}" type="pres">
      <dgm:prSet presAssocID="{9B6706BC-A4EF-4D5F-830D-4D717F7C2CA8}" presName="hierChild4" presStyleCnt="0"/>
      <dgm:spPr/>
    </dgm:pt>
    <dgm:pt modelId="{98E8DC0C-4E6C-4461-98B1-B720B2AF96D5}" type="pres">
      <dgm:prSet presAssocID="{9B6706BC-A4EF-4D5F-830D-4D717F7C2CA8}" presName="hierChild5" presStyleCnt="0"/>
      <dgm:spPr/>
    </dgm:pt>
    <dgm:pt modelId="{4BEA9FF2-E717-437D-8CB4-80A74C9D4AA6}" type="pres">
      <dgm:prSet presAssocID="{523A1475-514A-46A3-9EC2-CF30D04DE0A8}" presName="Name37" presStyleLbl="parChTrans1D2" presStyleIdx="2" presStyleCnt="4"/>
      <dgm:spPr/>
    </dgm:pt>
    <dgm:pt modelId="{0DA588BE-6A57-4C6C-B55D-57BDC7BC61CF}" type="pres">
      <dgm:prSet presAssocID="{1B05F692-D88D-48BC-A2FC-65AFB3F66402}" presName="hierRoot2" presStyleCnt="0">
        <dgm:presLayoutVars>
          <dgm:hierBranch/>
        </dgm:presLayoutVars>
      </dgm:prSet>
      <dgm:spPr/>
    </dgm:pt>
    <dgm:pt modelId="{3E5F3316-633B-4873-A961-03CE6B7A22F7}" type="pres">
      <dgm:prSet presAssocID="{1B05F692-D88D-48BC-A2FC-65AFB3F66402}" presName="rootComposite" presStyleCnt="0"/>
      <dgm:spPr/>
    </dgm:pt>
    <dgm:pt modelId="{76C33667-2467-4E37-A90E-0AB739FE30FD}" type="pres">
      <dgm:prSet presAssocID="{1B05F692-D88D-48BC-A2FC-65AFB3F66402}" presName="rootText" presStyleLbl="node2" presStyleIdx="2" presStyleCnt="3">
        <dgm:presLayoutVars>
          <dgm:chPref val="3"/>
        </dgm:presLayoutVars>
      </dgm:prSet>
      <dgm:spPr/>
    </dgm:pt>
    <dgm:pt modelId="{C1E68949-881A-4118-B540-C1BAD7C9CB10}" type="pres">
      <dgm:prSet presAssocID="{1B05F692-D88D-48BC-A2FC-65AFB3F66402}" presName="rootConnector" presStyleLbl="node2" presStyleIdx="2" presStyleCnt="3"/>
      <dgm:spPr/>
    </dgm:pt>
    <dgm:pt modelId="{F339E910-AB7A-4870-8CC7-5F7C632A3829}" type="pres">
      <dgm:prSet presAssocID="{1B05F692-D88D-48BC-A2FC-65AFB3F66402}" presName="hierChild4" presStyleCnt="0"/>
      <dgm:spPr/>
    </dgm:pt>
    <dgm:pt modelId="{509212D9-9AB6-49EF-A744-9C2EEE940CD9}" type="pres">
      <dgm:prSet presAssocID="{1B05F692-D88D-48BC-A2FC-65AFB3F66402}" presName="hierChild5" presStyleCnt="0"/>
      <dgm:spPr/>
    </dgm:pt>
    <dgm:pt modelId="{C1AB6A25-2E08-48BE-929F-039C730773DC}" type="pres">
      <dgm:prSet presAssocID="{CC889F22-EAF6-44EF-96D8-3BAEE8E6CB3F}" presName="hierChild3" presStyleCnt="0"/>
      <dgm:spPr/>
    </dgm:pt>
    <dgm:pt modelId="{6DF2980B-FBEA-47A1-91D2-77B88FBE4CA0}" type="pres">
      <dgm:prSet presAssocID="{5D1CBB83-56EC-45BD-AC06-9353F3A62FB0}" presName="Name111" presStyleLbl="parChTrans1D2" presStyleIdx="3" presStyleCnt="4"/>
      <dgm:spPr/>
    </dgm:pt>
    <dgm:pt modelId="{4AB9CBEB-5297-4BB5-ABD4-885B283ECADB}" type="pres">
      <dgm:prSet presAssocID="{92251698-26A0-43E5-87CD-BDE4C0606C1C}" presName="hierRoot3" presStyleCnt="0">
        <dgm:presLayoutVars>
          <dgm:hierBranch val="init"/>
        </dgm:presLayoutVars>
      </dgm:prSet>
      <dgm:spPr/>
    </dgm:pt>
    <dgm:pt modelId="{BAF81035-4484-4634-9958-A41B9B5D172E}" type="pres">
      <dgm:prSet presAssocID="{92251698-26A0-43E5-87CD-BDE4C0606C1C}" presName="rootComposite3" presStyleCnt="0"/>
      <dgm:spPr/>
    </dgm:pt>
    <dgm:pt modelId="{1B092EF2-D6A1-4FFF-8D6A-AA121B59AA43}" type="pres">
      <dgm:prSet presAssocID="{92251698-26A0-43E5-87CD-BDE4C0606C1C}" presName="rootText3" presStyleLbl="asst1" presStyleIdx="0" presStyleCnt="1">
        <dgm:presLayoutVars>
          <dgm:chPref val="3"/>
        </dgm:presLayoutVars>
      </dgm:prSet>
      <dgm:spPr/>
    </dgm:pt>
    <dgm:pt modelId="{234F8581-2BB8-4C61-82D5-998F4EAB2D05}" type="pres">
      <dgm:prSet presAssocID="{92251698-26A0-43E5-87CD-BDE4C0606C1C}" presName="rootConnector3" presStyleLbl="asst1" presStyleIdx="0" presStyleCnt="1"/>
      <dgm:spPr/>
    </dgm:pt>
    <dgm:pt modelId="{7E27D0F2-A806-497C-921D-6248108154ED}" type="pres">
      <dgm:prSet presAssocID="{92251698-26A0-43E5-87CD-BDE4C0606C1C}" presName="hierChild6" presStyleCnt="0"/>
      <dgm:spPr/>
    </dgm:pt>
    <dgm:pt modelId="{715765D7-C90B-4396-9B7E-278DBFB0050B}" type="pres">
      <dgm:prSet presAssocID="{92251698-26A0-43E5-87CD-BDE4C0606C1C}" presName="hierChild7" presStyleCnt="0"/>
      <dgm:spPr/>
    </dgm:pt>
  </dgm:ptLst>
  <dgm:cxnLst>
    <dgm:cxn modelId="{716D9203-9136-4D8F-BE26-F294FBD570D5}" srcId="{C6130667-786D-4104-89EF-E4B22193D93F}" destId="{CC889F22-EAF6-44EF-96D8-3BAEE8E6CB3F}" srcOrd="0" destOrd="0" parTransId="{10638018-A5EC-4391-9AA0-B8C44AE0A13D}" sibTransId="{2BD4173B-E501-44F1-9038-5972EE3B801E}"/>
    <dgm:cxn modelId="{A50B740B-6294-40B1-8879-5DA1359BDFC9}" srcId="{CC889F22-EAF6-44EF-96D8-3BAEE8E6CB3F}" destId="{9B6706BC-A4EF-4D5F-830D-4D717F7C2CA8}" srcOrd="2" destOrd="0" parTransId="{E10F16A6-CDA7-4ACE-A4E7-EAACA628192A}" sibTransId="{DC307F01-050F-4BB6-9E49-75CC5BBA09C5}"/>
    <dgm:cxn modelId="{7C27900C-C78C-4456-94B9-207671C0A535}" type="presOf" srcId="{E10F16A6-CDA7-4ACE-A4E7-EAACA628192A}" destId="{32D29631-8CEF-453D-843F-8B55F3A44949}" srcOrd="0" destOrd="0" presId="urn:microsoft.com/office/officeart/2005/8/layout/orgChart1#1"/>
    <dgm:cxn modelId="{C92A5920-9EA1-4496-B080-94AF1A8B0E94}" type="presOf" srcId="{523A1475-514A-46A3-9EC2-CF30D04DE0A8}" destId="{4BEA9FF2-E717-437D-8CB4-80A74C9D4AA6}" srcOrd="0" destOrd="0" presId="urn:microsoft.com/office/officeart/2005/8/layout/orgChart1#1"/>
    <dgm:cxn modelId="{090C4227-E994-46FF-BA95-15056DED8E06}" type="presOf" srcId="{92748096-B8DB-4A6E-A9A4-8E6213AAA042}" destId="{E548F812-6ADA-404A-8307-FF08EEB98977}" srcOrd="0" destOrd="0" presId="urn:microsoft.com/office/officeart/2005/8/layout/orgChart1#1"/>
    <dgm:cxn modelId="{3E1F2B2A-F34E-4877-86C3-6374CEFE6979}" type="presOf" srcId="{9B6706BC-A4EF-4D5F-830D-4D717F7C2CA8}" destId="{070DE789-9DD7-405F-B4B6-D9966E147B28}" srcOrd="1" destOrd="0" presId="urn:microsoft.com/office/officeart/2005/8/layout/orgChart1#1"/>
    <dgm:cxn modelId="{E65D2A2C-86FE-412A-81B1-25A376AE6156}" type="presOf" srcId="{C6130667-786D-4104-89EF-E4B22193D93F}" destId="{B768E6DA-CEDB-4708-86A9-DAEFC1318FB9}" srcOrd="0" destOrd="0" presId="urn:microsoft.com/office/officeart/2005/8/layout/orgChart1#1"/>
    <dgm:cxn modelId="{462B9D30-5827-4AC9-B936-56BB2B4206E4}" type="presOf" srcId="{92251698-26A0-43E5-87CD-BDE4C0606C1C}" destId="{234F8581-2BB8-4C61-82D5-998F4EAB2D05}" srcOrd="1" destOrd="0" presId="urn:microsoft.com/office/officeart/2005/8/layout/orgChart1#1"/>
    <dgm:cxn modelId="{46436563-5E3A-4D50-9FFC-F5F988F97DFF}" type="presOf" srcId="{1B05F692-D88D-48BC-A2FC-65AFB3F66402}" destId="{76C33667-2467-4E37-A90E-0AB739FE30FD}" srcOrd="0" destOrd="0" presId="urn:microsoft.com/office/officeart/2005/8/layout/orgChart1#1"/>
    <dgm:cxn modelId="{29B4ED93-11AD-4639-BD66-1879582AD5D3}" type="presOf" srcId="{1B05F692-D88D-48BC-A2FC-65AFB3F66402}" destId="{C1E68949-881A-4118-B540-C1BAD7C9CB10}" srcOrd="1" destOrd="0" presId="urn:microsoft.com/office/officeart/2005/8/layout/orgChart1#1"/>
    <dgm:cxn modelId="{B1060998-6FB0-42ED-88C4-56DF7FF2FD07}" type="presOf" srcId="{8D4FB733-C526-467C-AFC7-7CCE837E43CA}" destId="{194F3735-D657-4905-9009-0227E3728742}" srcOrd="0" destOrd="0" presId="urn:microsoft.com/office/officeart/2005/8/layout/orgChart1#1"/>
    <dgm:cxn modelId="{B9BC7298-E9B2-41A9-BEBE-3F2D5B307A3F}" srcId="{CC889F22-EAF6-44EF-96D8-3BAEE8E6CB3F}" destId="{1B05F692-D88D-48BC-A2FC-65AFB3F66402}" srcOrd="3" destOrd="0" parTransId="{523A1475-514A-46A3-9EC2-CF30D04DE0A8}" sibTransId="{6BF694A0-2E8D-446E-9077-7160F0874E22}"/>
    <dgm:cxn modelId="{73FCD5A5-D0CC-4046-9991-3E7F1DD5DA50}" type="presOf" srcId="{CC889F22-EAF6-44EF-96D8-3BAEE8E6CB3F}" destId="{141CC657-79E1-4177-A075-38C79F8A24A7}" srcOrd="0" destOrd="0" presId="urn:microsoft.com/office/officeart/2005/8/layout/orgChart1#1"/>
    <dgm:cxn modelId="{35267FBA-8CC6-42D5-9331-ACC154A87B01}" type="presOf" srcId="{5D1CBB83-56EC-45BD-AC06-9353F3A62FB0}" destId="{6DF2980B-FBEA-47A1-91D2-77B88FBE4CA0}" srcOrd="0" destOrd="0" presId="urn:microsoft.com/office/officeart/2005/8/layout/orgChart1#1"/>
    <dgm:cxn modelId="{97F0A5C3-09A2-46AB-BE30-880EBF4FD958}" type="presOf" srcId="{CC889F22-EAF6-44EF-96D8-3BAEE8E6CB3F}" destId="{A018F4A6-F89F-4640-A127-8765388C6B27}" srcOrd="1" destOrd="0" presId="urn:microsoft.com/office/officeart/2005/8/layout/orgChart1#1"/>
    <dgm:cxn modelId="{384D90CA-6596-408A-AACC-B7B86C111F97}" srcId="{CC889F22-EAF6-44EF-96D8-3BAEE8E6CB3F}" destId="{8D4FB733-C526-467C-AFC7-7CCE837E43CA}" srcOrd="1" destOrd="0" parTransId="{92748096-B8DB-4A6E-A9A4-8E6213AAA042}" sibTransId="{A9397B76-0D73-4011-A968-BA3FF6BF71EC}"/>
    <dgm:cxn modelId="{B9DED4CB-08A4-46DF-B7BD-5499DB7022A5}" type="presOf" srcId="{8D4FB733-C526-467C-AFC7-7CCE837E43CA}" destId="{7FB24CBF-B69F-4D05-B53F-AE9783851F2F}" srcOrd="1" destOrd="0" presId="urn:microsoft.com/office/officeart/2005/8/layout/orgChart1#1"/>
    <dgm:cxn modelId="{7C6D22CE-8842-4862-BA6E-A35B5A74BD46}" srcId="{CC889F22-EAF6-44EF-96D8-3BAEE8E6CB3F}" destId="{92251698-26A0-43E5-87CD-BDE4C0606C1C}" srcOrd="0" destOrd="0" parTransId="{5D1CBB83-56EC-45BD-AC06-9353F3A62FB0}" sibTransId="{FEB1AADF-8F99-4EBF-B6F7-C4A0C156FAAC}"/>
    <dgm:cxn modelId="{80184DDC-95EC-42CF-A376-BB5B0EF90325}" type="presOf" srcId="{9B6706BC-A4EF-4D5F-830D-4D717F7C2CA8}" destId="{DF904173-FF57-4AD8-A19F-F68D3E425443}" srcOrd="0" destOrd="0" presId="urn:microsoft.com/office/officeart/2005/8/layout/orgChart1#1"/>
    <dgm:cxn modelId="{EEB428F8-BF5B-4496-B377-7A8A64377BFE}" type="presOf" srcId="{92251698-26A0-43E5-87CD-BDE4C0606C1C}" destId="{1B092EF2-D6A1-4FFF-8D6A-AA121B59AA43}" srcOrd="0" destOrd="0" presId="urn:microsoft.com/office/officeart/2005/8/layout/orgChart1#1"/>
    <dgm:cxn modelId="{55D781F6-EC1B-49F9-81D1-05E8A9229ACF}" type="presParOf" srcId="{B768E6DA-CEDB-4708-86A9-DAEFC1318FB9}" destId="{4BFAE1FF-7A8C-4621-B4E9-369BEB840604}" srcOrd="0" destOrd="0" presId="urn:microsoft.com/office/officeart/2005/8/layout/orgChart1#1"/>
    <dgm:cxn modelId="{B424C707-12FC-4467-B65D-D8CB87E81815}" type="presParOf" srcId="{4BFAE1FF-7A8C-4621-B4E9-369BEB840604}" destId="{034204E1-0DBD-4897-A918-C373D5BBE929}" srcOrd="0" destOrd="0" presId="urn:microsoft.com/office/officeart/2005/8/layout/orgChart1#1"/>
    <dgm:cxn modelId="{03C81642-2761-4228-95F7-A65E198ABC38}" type="presParOf" srcId="{034204E1-0DBD-4897-A918-C373D5BBE929}" destId="{141CC657-79E1-4177-A075-38C79F8A24A7}" srcOrd="0" destOrd="0" presId="urn:microsoft.com/office/officeart/2005/8/layout/orgChart1#1"/>
    <dgm:cxn modelId="{4ADAE0C9-C46C-4A7A-9A7F-5E5559EBEBD0}" type="presParOf" srcId="{034204E1-0DBD-4897-A918-C373D5BBE929}" destId="{A018F4A6-F89F-4640-A127-8765388C6B27}" srcOrd="1" destOrd="0" presId="urn:microsoft.com/office/officeart/2005/8/layout/orgChart1#1"/>
    <dgm:cxn modelId="{3EAB822D-41D9-4484-A32C-97FC3F884A08}" type="presParOf" srcId="{4BFAE1FF-7A8C-4621-B4E9-369BEB840604}" destId="{A11185BB-9FD7-4C60-82E2-73970971BFE6}" srcOrd="1" destOrd="0" presId="urn:microsoft.com/office/officeart/2005/8/layout/orgChart1#1"/>
    <dgm:cxn modelId="{57A37AEF-5F3E-4256-912F-B1F66CFD070B}" type="presParOf" srcId="{A11185BB-9FD7-4C60-82E2-73970971BFE6}" destId="{E548F812-6ADA-404A-8307-FF08EEB98977}" srcOrd="0" destOrd="0" presId="urn:microsoft.com/office/officeart/2005/8/layout/orgChart1#1"/>
    <dgm:cxn modelId="{FE620C8B-1D28-40B7-8E94-BD9DBE20466F}" type="presParOf" srcId="{A11185BB-9FD7-4C60-82E2-73970971BFE6}" destId="{63756284-2C34-4853-998B-EDDED1FBA259}" srcOrd="1" destOrd="0" presId="urn:microsoft.com/office/officeart/2005/8/layout/orgChart1#1"/>
    <dgm:cxn modelId="{82C05691-056A-4950-AD1B-8056A1945012}" type="presParOf" srcId="{63756284-2C34-4853-998B-EDDED1FBA259}" destId="{5DF64D09-A0BE-4353-B963-FFEFF608D83E}" srcOrd="0" destOrd="0" presId="urn:microsoft.com/office/officeart/2005/8/layout/orgChart1#1"/>
    <dgm:cxn modelId="{FCBD7797-80CF-4AE7-AA59-1A913BF0C592}" type="presParOf" srcId="{5DF64D09-A0BE-4353-B963-FFEFF608D83E}" destId="{194F3735-D657-4905-9009-0227E3728742}" srcOrd="0" destOrd="0" presId="urn:microsoft.com/office/officeart/2005/8/layout/orgChart1#1"/>
    <dgm:cxn modelId="{2A7054FE-01A8-4C73-BE42-47CF66B672AD}" type="presParOf" srcId="{5DF64D09-A0BE-4353-B963-FFEFF608D83E}" destId="{7FB24CBF-B69F-4D05-B53F-AE9783851F2F}" srcOrd="1" destOrd="0" presId="urn:microsoft.com/office/officeart/2005/8/layout/orgChart1#1"/>
    <dgm:cxn modelId="{AB28C98E-EEC6-4989-B0A6-39E7DEF8D0DE}" type="presParOf" srcId="{63756284-2C34-4853-998B-EDDED1FBA259}" destId="{5BFF0B16-5122-4AF3-BF72-99353E1F0DAB}" srcOrd="1" destOrd="0" presId="urn:microsoft.com/office/officeart/2005/8/layout/orgChart1#1"/>
    <dgm:cxn modelId="{3BB96298-6687-4BFA-A3ED-3030D647E108}" type="presParOf" srcId="{63756284-2C34-4853-998B-EDDED1FBA259}" destId="{4DA9EE87-8EB4-4C03-B7C2-FD02067F68B2}" srcOrd="2" destOrd="0" presId="urn:microsoft.com/office/officeart/2005/8/layout/orgChart1#1"/>
    <dgm:cxn modelId="{F9B71AB5-BDAC-4599-A4AC-22134E08E86E}" type="presParOf" srcId="{A11185BB-9FD7-4C60-82E2-73970971BFE6}" destId="{32D29631-8CEF-453D-843F-8B55F3A44949}" srcOrd="2" destOrd="0" presId="urn:microsoft.com/office/officeart/2005/8/layout/orgChart1#1"/>
    <dgm:cxn modelId="{9F958597-8CC2-4F32-9C93-79E87E858FCF}" type="presParOf" srcId="{A11185BB-9FD7-4C60-82E2-73970971BFE6}" destId="{723B0002-C181-4A0A-BC24-5CF71BDF7A30}" srcOrd="3" destOrd="0" presId="urn:microsoft.com/office/officeart/2005/8/layout/orgChart1#1"/>
    <dgm:cxn modelId="{EC3C1842-4382-4909-AC42-1A71A8BBFCDA}" type="presParOf" srcId="{723B0002-C181-4A0A-BC24-5CF71BDF7A30}" destId="{C8AB8A6F-2E02-4AF4-BC94-FD1714C8EC91}" srcOrd="0" destOrd="0" presId="urn:microsoft.com/office/officeart/2005/8/layout/orgChart1#1"/>
    <dgm:cxn modelId="{4E96C7A7-EDC0-4EAF-84CF-1F692F1BF6C4}" type="presParOf" srcId="{C8AB8A6F-2E02-4AF4-BC94-FD1714C8EC91}" destId="{DF904173-FF57-4AD8-A19F-F68D3E425443}" srcOrd="0" destOrd="0" presId="urn:microsoft.com/office/officeart/2005/8/layout/orgChart1#1"/>
    <dgm:cxn modelId="{CCEC6B85-15EF-4DB3-8705-E90BB13B3BB8}" type="presParOf" srcId="{C8AB8A6F-2E02-4AF4-BC94-FD1714C8EC91}" destId="{070DE789-9DD7-405F-B4B6-D9966E147B28}" srcOrd="1" destOrd="0" presId="urn:microsoft.com/office/officeart/2005/8/layout/orgChart1#1"/>
    <dgm:cxn modelId="{2E3325D0-4655-4F89-8CA8-B6FD01A6ED9A}" type="presParOf" srcId="{723B0002-C181-4A0A-BC24-5CF71BDF7A30}" destId="{BF5B250A-03C3-40A6-9404-A9CD872C0F73}" srcOrd="1" destOrd="0" presId="urn:microsoft.com/office/officeart/2005/8/layout/orgChart1#1"/>
    <dgm:cxn modelId="{BBCF3FAD-A87D-470E-A3A9-84E5533A7A1A}" type="presParOf" srcId="{723B0002-C181-4A0A-BC24-5CF71BDF7A30}" destId="{98E8DC0C-4E6C-4461-98B1-B720B2AF96D5}" srcOrd="2" destOrd="0" presId="urn:microsoft.com/office/officeart/2005/8/layout/orgChart1#1"/>
    <dgm:cxn modelId="{F7CD625B-39A5-4E3B-8505-847AB8507083}" type="presParOf" srcId="{A11185BB-9FD7-4C60-82E2-73970971BFE6}" destId="{4BEA9FF2-E717-437D-8CB4-80A74C9D4AA6}" srcOrd="4" destOrd="0" presId="urn:microsoft.com/office/officeart/2005/8/layout/orgChart1#1"/>
    <dgm:cxn modelId="{BECDFCFA-4E39-44CF-B6D4-E0640A721A57}" type="presParOf" srcId="{A11185BB-9FD7-4C60-82E2-73970971BFE6}" destId="{0DA588BE-6A57-4C6C-B55D-57BDC7BC61CF}" srcOrd="5" destOrd="0" presId="urn:microsoft.com/office/officeart/2005/8/layout/orgChart1#1"/>
    <dgm:cxn modelId="{8A61416D-97DB-4260-8ED6-D6AEA82BC6C1}" type="presParOf" srcId="{0DA588BE-6A57-4C6C-B55D-57BDC7BC61CF}" destId="{3E5F3316-633B-4873-A961-03CE6B7A22F7}" srcOrd="0" destOrd="0" presId="urn:microsoft.com/office/officeart/2005/8/layout/orgChart1#1"/>
    <dgm:cxn modelId="{51BE566C-31C5-4FA1-A2BA-42C473F59EB4}" type="presParOf" srcId="{3E5F3316-633B-4873-A961-03CE6B7A22F7}" destId="{76C33667-2467-4E37-A90E-0AB739FE30FD}" srcOrd="0" destOrd="0" presId="urn:microsoft.com/office/officeart/2005/8/layout/orgChart1#1"/>
    <dgm:cxn modelId="{48E8F444-F6E7-45DB-80EE-2454C3616704}" type="presParOf" srcId="{3E5F3316-633B-4873-A961-03CE6B7A22F7}" destId="{C1E68949-881A-4118-B540-C1BAD7C9CB10}" srcOrd="1" destOrd="0" presId="urn:microsoft.com/office/officeart/2005/8/layout/orgChart1#1"/>
    <dgm:cxn modelId="{75AD1692-7736-4CF7-BF00-FD0E7091D42E}" type="presParOf" srcId="{0DA588BE-6A57-4C6C-B55D-57BDC7BC61CF}" destId="{F339E910-AB7A-4870-8CC7-5F7C632A3829}" srcOrd="1" destOrd="0" presId="urn:microsoft.com/office/officeart/2005/8/layout/orgChart1#1"/>
    <dgm:cxn modelId="{A91FDE39-E7B1-4D6F-A41C-633CA96DB1B2}" type="presParOf" srcId="{0DA588BE-6A57-4C6C-B55D-57BDC7BC61CF}" destId="{509212D9-9AB6-49EF-A744-9C2EEE940CD9}" srcOrd="2" destOrd="0" presId="urn:microsoft.com/office/officeart/2005/8/layout/orgChart1#1"/>
    <dgm:cxn modelId="{1087E0AD-62FF-456B-A377-C740BECAD162}" type="presParOf" srcId="{4BFAE1FF-7A8C-4621-B4E9-369BEB840604}" destId="{C1AB6A25-2E08-48BE-929F-039C730773DC}" srcOrd="2" destOrd="0" presId="urn:microsoft.com/office/officeart/2005/8/layout/orgChart1#1"/>
    <dgm:cxn modelId="{1D212006-28D1-4531-A9E3-71CAD6B65FFA}" type="presParOf" srcId="{C1AB6A25-2E08-48BE-929F-039C730773DC}" destId="{6DF2980B-FBEA-47A1-91D2-77B88FBE4CA0}" srcOrd="0" destOrd="0" presId="urn:microsoft.com/office/officeart/2005/8/layout/orgChart1#1"/>
    <dgm:cxn modelId="{2F528BEA-3544-499A-B22E-B3D087A110CD}" type="presParOf" srcId="{C1AB6A25-2E08-48BE-929F-039C730773DC}" destId="{4AB9CBEB-5297-4BB5-ABD4-885B283ECADB}" srcOrd="1" destOrd="0" presId="urn:microsoft.com/office/officeart/2005/8/layout/orgChart1#1"/>
    <dgm:cxn modelId="{98A5FCAD-B3DE-467E-8921-02DF79F6EDDF}" type="presParOf" srcId="{4AB9CBEB-5297-4BB5-ABD4-885B283ECADB}" destId="{BAF81035-4484-4634-9958-A41B9B5D172E}" srcOrd="0" destOrd="0" presId="urn:microsoft.com/office/officeart/2005/8/layout/orgChart1#1"/>
    <dgm:cxn modelId="{28B422FA-18F0-41CB-A41F-DA5E07A02FEC}" type="presParOf" srcId="{BAF81035-4484-4634-9958-A41B9B5D172E}" destId="{1B092EF2-D6A1-4FFF-8D6A-AA121B59AA43}" srcOrd="0" destOrd="0" presId="urn:microsoft.com/office/officeart/2005/8/layout/orgChart1#1"/>
    <dgm:cxn modelId="{4F07923E-04D1-42F7-8C47-EFECAAC83621}" type="presParOf" srcId="{BAF81035-4484-4634-9958-A41B9B5D172E}" destId="{234F8581-2BB8-4C61-82D5-998F4EAB2D05}" srcOrd="1" destOrd="0" presId="urn:microsoft.com/office/officeart/2005/8/layout/orgChart1#1"/>
    <dgm:cxn modelId="{8784E9F1-D62A-4835-B2CE-9B8C63220FFA}" type="presParOf" srcId="{4AB9CBEB-5297-4BB5-ABD4-885B283ECADB}" destId="{7E27D0F2-A806-497C-921D-6248108154ED}" srcOrd="1" destOrd="0" presId="urn:microsoft.com/office/officeart/2005/8/layout/orgChart1#1"/>
    <dgm:cxn modelId="{3D2A4A44-8071-4D69-97A9-D7B8CE2F2470}" type="presParOf" srcId="{4AB9CBEB-5297-4BB5-ABD4-885B283ECADB}" destId="{715765D7-C90B-4396-9B7E-278DBFB0050B}"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130667-786D-4104-89EF-E4B22193D93F}" type="doc">
      <dgm:prSet loTypeId="urn:microsoft.com/office/officeart/2005/8/layout/orgChart1#2" loCatId="hierarchy" qsTypeId="urn:microsoft.com/office/officeart/2005/8/quickstyle/simple2#2" qsCatId="simple" csTypeId="urn:microsoft.com/office/officeart/2005/8/colors/colorful4#4" csCatId="colorful" phldr="1"/>
      <dgm:spPr/>
      <dgm:t>
        <a:bodyPr/>
        <a:lstStyle/>
        <a:p>
          <a:endParaRPr lang="es-PE"/>
        </a:p>
      </dgm:t>
    </dgm:pt>
    <dgm:pt modelId="{8D4FB733-C526-467C-AFC7-7CCE837E43CA}">
      <dgm:prSet phldrT="[Texto]"/>
      <dgm:spPr/>
      <dgm:t>
        <a:bodyPr/>
        <a:lstStyle/>
        <a:p>
          <a:r>
            <a:rPr lang="es-PE"/>
            <a:t>ÁREA 1</a:t>
          </a:r>
        </a:p>
      </dgm:t>
    </dgm:pt>
    <dgm:pt modelId="{92748096-B8DB-4A6E-A9A4-8E6213AAA042}" type="parTrans" cxnId="{384D90CA-6596-408A-AACC-B7B86C111F97}">
      <dgm:prSet/>
      <dgm:spPr/>
      <dgm:t>
        <a:bodyPr/>
        <a:lstStyle/>
        <a:p>
          <a:endParaRPr lang="es-PE"/>
        </a:p>
      </dgm:t>
    </dgm:pt>
    <dgm:pt modelId="{A9397B76-0D73-4011-A968-BA3FF6BF71EC}" type="sibTrans" cxnId="{384D90CA-6596-408A-AACC-B7B86C111F97}">
      <dgm:prSet/>
      <dgm:spPr/>
      <dgm:t>
        <a:bodyPr/>
        <a:lstStyle/>
        <a:p>
          <a:endParaRPr lang="es-PE"/>
        </a:p>
      </dgm:t>
    </dgm:pt>
    <dgm:pt modelId="{9B6706BC-A4EF-4D5F-830D-4D717F7C2CA8}">
      <dgm:prSet phldrT="[Texto]"/>
      <dgm:spPr/>
      <dgm:t>
        <a:bodyPr/>
        <a:lstStyle/>
        <a:p>
          <a:r>
            <a:rPr lang="es-PE"/>
            <a:t>ÁREA 2</a:t>
          </a:r>
        </a:p>
      </dgm:t>
    </dgm:pt>
    <dgm:pt modelId="{E10F16A6-CDA7-4ACE-A4E7-EAACA628192A}" type="parTrans" cxnId="{A50B740B-6294-40B1-8879-5DA1359BDFC9}">
      <dgm:prSet/>
      <dgm:spPr/>
      <dgm:t>
        <a:bodyPr/>
        <a:lstStyle/>
        <a:p>
          <a:endParaRPr lang="es-PE"/>
        </a:p>
      </dgm:t>
    </dgm:pt>
    <dgm:pt modelId="{DC307F01-050F-4BB6-9E49-75CC5BBA09C5}" type="sibTrans" cxnId="{A50B740B-6294-40B1-8879-5DA1359BDFC9}">
      <dgm:prSet/>
      <dgm:spPr/>
      <dgm:t>
        <a:bodyPr/>
        <a:lstStyle/>
        <a:p>
          <a:endParaRPr lang="es-PE"/>
        </a:p>
      </dgm:t>
    </dgm:pt>
    <dgm:pt modelId="{1B05F692-D88D-48BC-A2FC-65AFB3F66402}">
      <dgm:prSet phldrT="[Texto]"/>
      <dgm:spPr/>
      <dgm:t>
        <a:bodyPr/>
        <a:lstStyle/>
        <a:p>
          <a:r>
            <a:rPr lang="es-PE"/>
            <a:t>ÁREA 3</a:t>
          </a:r>
        </a:p>
      </dgm:t>
    </dgm:pt>
    <dgm:pt modelId="{523A1475-514A-46A3-9EC2-CF30D04DE0A8}" type="parTrans" cxnId="{B9BC7298-E9B2-41A9-BEBE-3F2D5B307A3F}">
      <dgm:prSet/>
      <dgm:spPr/>
      <dgm:t>
        <a:bodyPr/>
        <a:lstStyle/>
        <a:p>
          <a:endParaRPr lang="es-PE"/>
        </a:p>
      </dgm:t>
    </dgm:pt>
    <dgm:pt modelId="{6BF694A0-2E8D-446E-9077-7160F0874E22}" type="sibTrans" cxnId="{B9BC7298-E9B2-41A9-BEBE-3F2D5B307A3F}">
      <dgm:prSet/>
      <dgm:spPr/>
      <dgm:t>
        <a:bodyPr/>
        <a:lstStyle/>
        <a:p>
          <a:endParaRPr lang="es-PE"/>
        </a:p>
      </dgm:t>
    </dgm:pt>
    <dgm:pt modelId="{BA175A1D-3220-48D4-BFD3-13EF264A77FB}">
      <dgm:prSet/>
      <dgm:spPr/>
      <dgm:t>
        <a:bodyPr/>
        <a:lstStyle/>
        <a:p>
          <a:r>
            <a:rPr lang="es-PE"/>
            <a:t>MAI</a:t>
          </a:r>
        </a:p>
      </dgm:t>
    </dgm:pt>
    <dgm:pt modelId="{7BCEF78D-CC2C-4271-8284-4966862F1C4C}" type="parTrans" cxnId="{E862316E-360E-40D5-A9BD-0E956E2C395D}">
      <dgm:prSet/>
      <dgm:spPr/>
      <dgm:t>
        <a:bodyPr/>
        <a:lstStyle/>
        <a:p>
          <a:endParaRPr lang="es-PE"/>
        </a:p>
      </dgm:t>
    </dgm:pt>
    <dgm:pt modelId="{5DD0DF23-ABD1-4AEA-A418-6F458F19AC25}" type="sibTrans" cxnId="{E862316E-360E-40D5-A9BD-0E956E2C395D}">
      <dgm:prSet/>
      <dgm:spPr/>
      <dgm:t>
        <a:bodyPr/>
        <a:lstStyle/>
        <a:p>
          <a:endParaRPr lang="es-PE"/>
        </a:p>
      </dgm:t>
    </dgm:pt>
    <dgm:pt modelId="{CC889F22-EAF6-44EF-96D8-3BAEE8E6CB3F}">
      <dgm:prSet phldrT="[Texto]"/>
      <dgm:spPr/>
      <dgm:t>
        <a:bodyPr/>
        <a:lstStyle/>
        <a:p>
          <a:r>
            <a:rPr lang="es-PE"/>
            <a:t>MAE</a:t>
          </a:r>
        </a:p>
      </dgm:t>
    </dgm:pt>
    <dgm:pt modelId="{2BD4173B-E501-44F1-9038-5972EE3B801E}" type="sibTrans" cxnId="{716D9203-9136-4D8F-BE26-F294FBD570D5}">
      <dgm:prSet/>
      <dgm:spPr/>
      <dgm:t>
        <a:bodyPr/>
        <a:lstStyle/>
        <a:p>
          <a:endParaRPr lang="es-PE"/>
        </a:p>
      </dgm:t>
    </dgm:pt>
    <dgm:pt modelId="{10638018-A5EC-4391-9AA0-B8C44AE0A13D}" type="parTrans" cxnId="{716D9203-9136-4D8F-BE26-F294FBD570D5}">
      <dgm:prSet/>
      <dgm:spPr/>
      <dgm:t>
        <a:bodyPr/>
        <a:lstStyle/>
        <a:p>
          <a:endParaRPr lang="es-PE"/>
        </a:p>
      </dgm:t>
    </dgm:pt>
    <dgm:pt modelId="{B564731A-660E-401F-B6F8-93FC1E0125E1}" type="asst">
      <dgm:prSet/>
      <dgm:spPr/>
      <dgm:t>
        <a:bodyPr/>
        <a:lstStyle/>
        <a:p>
          <a:r>
            <a:rPr lang="es-PE"/>
            <a:t>UAI</a:t>
          </a:r>
        </a:p>
      </dgm:t>
    </dgm:pt>
    <dgm:pt modelId="{D743B472-2CDD-4FDA-8524-816A9785C734}" type="parTrans" cxnId="{A8E4D87A-C1C0-45B2-B71D-B3001439A118}">
      <dgm:prSet/>
      <dgm:spPr/>
      <dgm:t>
        <a:bodyPr/>
        <a:lstStyle/>
        <a:p>
          <a:endParaRPr lang="es-PE"/>
        </a:p>
      </dgm:t>
    </dgm:pt>
    <dgm:pt modelId="{A76F0810-ED8E-445D-AA3A-87FEEFDBD768}" type="sibTrans" cxnId="{A8E4D87A-C1C0-45B2-B71D-B3001439A118}">
      <dgm:prSet/>
      <dgm:spPr/>
      <dgm:t>
        <a:bodyPr/>
        <a:lstStyle/>
        <a:p>
          <a:endParaRPr lang="es-PE"/>
        </a:p>
      </dgm:t>
    </dgm:pt>
    <dgm:pt modelId="{B768E6DA-CEDB-4708-86A9-DAEFC1318FB9}" type="pres">
      <dgm:prSet presAssocID="{C6130667-786D-4104-89EF-E4B22193D93F}" presName="hierChild1" presStyleCnt="0">
        <dgm:presLayoutVars>
          <dgm:orgChart val="1"/>
          <dgm:chPref val="1"/>
          <dgm:dir/>
          <dgm:animOne val="branch"/>
          <dgm:animLvl val="lvl"/>
          <dgm:resizeHandles/>
        </dgm:presLayoutVars>
      </dgm:prSet>
      <dgm:spPr/>
    </dgm:pt>
    <dgm:pt modelId="{BCFA3162-4B28-4F95-8FDD-9C79DFC2C2B6}" type="pres">
      <dgm:prSet presAssocID="{BA175A1D-3220-48D4-BFD3-13EF264A77FB}" presName="hierRoot1" presStyleCnt="0">
        <dgm:presLayoutVars>
          <dgm:hierBranch/>
        </dgm:presLayoutVars>
      </dgm:prSet>
      <dgm:spPr/>
    </dgm:pt>
    <dgm:pt modelId="{513A84C0-25AA-4D8E-9F84-2D2DC736291D}" type="pres">
      <dgm:prSet presAssocID="{BA175A1D-3220-48D4-BFD3-13EF264A77FB}" presName="rootComposite1" presStyleCnt="0"/>
      <dgm:spPr/>
    </dgm:pt>
    <dgm:pt modelId="{F3B17674-67DC-4E7F-B119-BBFB10BB9D9F}" type="pres">
      <dgm:prSet presAssocID="{BA175A1D-3220-48D4-BFD3-13EF264A77FB}" presName="rootText1" presStyleLbl="node0" presStyleIdx="0" presStyleCnt="1" custLinFactNeighborX="-5" custLinFactNeighborY="-1410">
        <dgm:presLayoutVars>
          <dgm:chPref val="3"/>
        </dgm:presLayoutVars>
      </dgm:prSet>
      <dgm:spPr/>
    </dgm:pt>
    <dgm:pt modelId="{8CC052D5-C3A9-424C-A6B4-D8F58F000DBB}" type="pres">
      <dgm:prSet presAssocID="{BA175A1D-3220-48D4-BFD3-13EF264A77FB}" presName="rootConnector1" presStyleLbl="node1" presStyleIdx="0" presStyleCnt="0"/>
      <dgm:spPr/>
    </dgm:pt>
    <dgm:pt modelId="{D5B9AFA4-A0CD-48CC-9ED3-467DD4DB244B}" type="pres">
      <dgm:prSet presAssocID="{BA175A1D-3220-48D4-BFD3-13EF264A77FB}" presName="hierChild2" presStyleCnt="0"/>
      <dgm:spPr/>
    </dgm:pt>
    <dgm:pt modelId="{BD4C37B4-9F54-4209-8802-77E0798AB198}" type="pres">
      <dgm:prSet presAssocID="{10638018-A5EC-4391-9AA0-B8C44AE0A13D}" presName="Name35" presStyleLbl="parChTrans1D2" presStyleIdx="0" presStyleCnt="2"/>
      <dgm:spPr/>
    </dgm:pt>
    <dgm:pt modelId="{FE237933-21E6-4890-9C38-A9587D5479D7}" type="pres">
      <dgm:prSet presAssocID="{CC889F22-EAF6-44EF-96D8-3BAEE8E6CB3F}" presName="hierRoot2" presStyleCnt="0">
        <dgm:presLayoutVars>
          <dgm:hierBranch/>
        </dgm:presLayoutVars>
      </dgm:prSet>
      <dgm:spPr/>
    </dgm:pt>
    <dgm:pt modelId="{3175F446-8D4C-4BD9-9D84-9AA391D0653B}" type="pres">
      <dgm:prSet presAssocID="{CC889F22-EAF6-44EF-96D8-3BAEE8E6CB3F}" presName="rootComposite" presStyleCnt="0"/>
      <dgm:spPr/>
    </dgm:pt>
    <dgm:pt modelId="{5DFEE183-4515-4629-B549-219EA704E8EC}" type="pres">
      <dgm:prSet presAssocID="{CC889F22-EAF6-44EF-96D8-3BAEE8E6CB3F}" presName="rootText" presStyleLbl="node2" presStyleIdx="0" presStyleCnt="1">
        <dgm:presLayoutVars>
          <dgm:chPref val="3"/>
        </dgm:presLayoutVars>
      </dgm:prSet>
      <dgm:spPr/>
    </dgm:pt>
    <dgm:pt modelId="{9D5B60DB-A8D1-4F91-882D-5023E37B48FE}" type="pres">
      <dgm:prSet presAssocID="{CC889F22-EAF6-44EF-96D8-3BAEE8E6CB3F}" presName="rootConnector" presStyleLbl="node2" presStyleIdx="0" presStyleCnt="1"/>
      <dgm:spPr/>
    </dgm:pt>
    <dgm:pt modelId="{4F129969-6451-484D-9EAB-D6D826BCB84F}" type="pres">
      <dgm:prSet presAssocID="{CC889F22-EAF6-44EF-96D8-3BAEE8E6CB3F}" presName="hierChild4" presStyleCnt="0"/>
      <dgm:spPr/>
    </dgm:pt>
    <dgm:pt modelId="{F0B10299-4885-415D-895C-9BF956DD3E30}" type="pres">
      <dgm:prSet presAssocID="{92748096-B8DB-4A6E-A9A4-8E6213AAA042}" presName="Name35" presStyleLbl="parChTrans1D3" presStyleIdx="0" presStyleCnt="3"/>
      <dgm:spPr/>
    </dgm:pt>
    <dgm:pt modelId="{63756284-2C34-4853-998B-EDDED1FBA259}" type="pres">
      <dgm:prSet presAssocID="{8D4FB733-C526-467C-AFC7-7CCE837E43CA}" presName="hierRoot2" presStyleCnt="0">
        <dgm:presLayoutVars>
          <dgm:hierBranch/>
        </dgm:presLayoutVars>
      </dgm:prSet>
      <dgm:spPr/>
    </dgm:pt>
    <dgm:pt modelId="{5DF64D09-A0BE-4353-B963-FFEFF608D83E}" type="pres">
      <dgm:prSet presAssocID="{8D4FB733-C526-467C-AFC7-7CCE837E43CA}" presName="rootComposite" presStyleCnt="0"/>
      <dgm:spPr/>
    </dgm:pt>
    <dgm:pt modelId="{194F3735-D657-4905-9009-0227E3728742}" type="pres">
      <dgm:prSet presAssocID="{8D4FB733-C526-467C-AFC7-7CCE837E43CA}" presName="rootText" presStyleLbl="node3" presStyleIdx="0" presStyleCnt="3">
        <dgm:presLayoutVars>
          <dgm:chPref val="3"/>
        </dgm:presLayoutVars>
      </dgm:prSet>
      <dgm:spPr/>
    </dgm:pt>
    <dgm:pt modelId="{7FB24CBF-B69F-4D05-B53F-AE9783851F2F}" type="pres">
      <dgm:prSet presAssocID="{8D4FB733-C526-467C-AFC7-7CCE837E43CA}" presName="rootConnector" presStyleLbl="node3" presStyleIdx="0" presStyleCnt="3"/>
      <dgm:spPr/>
    </dgm:pt>
    <dgm:pt modelId="{5BFF0B16-5122-4AF3-BF72-99353E1F0DAB}" type="pres">
      <dgm:prSet presAssocID="{8D4FB733-C526-467C-AFC7-7CCE837E43CA}" presName="hierChild4" presStyleCnt="0"/>
      <dgm:spPr/>
    </dgm:pt>
    <dgm:pt modelId="{4DA9EE87-8EB4-4C03-B7C2-FD02067F68B2}" type="pres">
      <dgm:prSet presAssocID="{8D4FB733-C526-467C-AFC7-7CCE837E43CA}" presName="hierChild5" presStyleCnt="0"/>
      <dgm:spPr/>
    </dgm:pt>
    <dgm:pt modelId="{9957F907-621E-49D6-86F6-84202D024CAA}" type="pres">
      <dgm:prSet presAssocID="{E10F16A6-CDA7-4ACE-A4E7-EAACA628192A}" presName="Name35" presStyleLbl="parChTrans1D3" presStyleIdx="1" presStyleCnt="3"/>
      <dgm:spPr/>
    </dgm:pt>
    <dgm:pt modelId="{723B0002-C181-4A0A-BC24-5CF71BDF7A30}" type="pres">
      <dgm:prSet presAssocID="{9B6706BC-A4EF-4D5F-830D-4D717F7C2CA8}" presName="hierRoot2" presStyleCnt="0">
        <dgm:presLayoutVars>
          <dgm:hierBranch/>
        </dgm:presLayoutVars>
      </dgm:prSet>
      <dgm:spPr/>
    </dgm:pt>
    <dgm:pt modelId="{C8AB8A6F-2E02-4AF4-BC94-FD1714C8EC91}" type="pres">
      <dgm:prSet presAssocID="{9B6706BC-A4EF-4D5F-830D-4D717F7C2CA8}" presName="rootComposite" presStyleCnt="0"/>
      <dgm:spPr/>
    </dgm:pt>
    <dgm:pt modelId="{DF904173-FF57-4AD8-A19F-F68D3E425443}" type="pres">
      <dgm:prSet presAssocID="{9B6706BC-A4EF-4D5F-830D-4D717F7C2CA8}" presName="rootText" presStyleLbl="node3" presStyleIdx="1" presStyleCnt="3">
        <dgm:presLayoutVars>
          <dgm:chPref val="3"/>
        </dgm:presLayoutVars>
      </dgm:prSet>
      <dgm:spPr/>
    </dgm:pt>
    <dgm:pt modelId="{070DE789-9DD7-405F-B4B6-D9966E147B28}" type="pres">
      <dgm:prSet presAssocID="{9B6706BC-A4EF-4D5F-830D-4D717F7C2CA8}" presName="rootConnector" presStyleLbl="node3" presStyleIdx="1" presStyleCnt="3"/>
      <dgm:spPr/>
    </dgm:pt>
    <dgm:pt modelId="{BF5B250A-03C3-40A6-9404-A9CD872C0F73}" type="pres">
      <dgm:prSet presAssocID="{9B6706BC-A4EF-4D5F-830D-4D717F7C2CA8}" presName="hierChild4" presStyleCnt="0"/>
      <dgm:spPr/>
    </dgm:pt>
    <dgm:pt modelId="{98E8DC0C-4E6C-4461-98B1-B720B2AF96D5}" type="pres">
      <dgm:prSet presAssocID="{9B6706BC-A4EF-4D5F-830D-4D717F7C2CA8}" presName="hierChild5" presStyleCnt="0"/>
      <dgm:spPr/>
    </dgm:pt>
    <dgm:pt modelId="{D04AD549-531E-43F0-8D23-120FD5916FCB}" type="pres">
      <dgm:prSet presAssocID="{523A1475-514A-46A3-9EC2-CF30D04DE0A8}" presName="Name35" presStyleLbl="parChTrans1D3" presStyleIdx="2" presStyleCnt="3"/>
      <dgm:spPr/>
    </dgm:pt>
    <dgm:pt modelId="{0DA588BE-6A57-4C6C-B55D-57BDC7BC61CF}" type="pres">
      <dgm:prSet presAssocID="{1B05F692-D88D-48BC-A2FC-65AFB3F66402}" presName="hierRoot2" presStyleCnt="0">
        <dgm:presLayoutVars>
          <dgm:hierBranch/>
        </dgm:presLayoutVars>
      </dgm:prSet>
      <dgm:spPr/>
    </dgm:pt>
    <dgm:pt modelId="{3E5F3316-633B-4873-A961-03CE6B7A22F7}" type="pres">
      <dgm:prSet presAssocID="{1B05F692-D88D-48BC-A2FC-65AFB3F66402}" presName="rootComposite" presStyleCnt="0"/>
      <dgm:spPr/>
    </dgm:pt>
    <dgm:pt modelId="{76C33667-2467-4E37-A90E-0AB739FE30FD}" type="pres">
      <dgm:prSet presAssocID="{1B05F692-D88D-48BC-A2FC-65AFB3F66402}" presName="rootText" presStyleLbl="node3" presStyleIdx="2" presStyleCnt="3">
        <dgm:presLayoutVars>
          <dgm:chPref val="3"/>
        </dgm:presLayoutVars>
      </dgm:prSet>
      <dgm:spPr/>
    </dgm:pt>
    <dgm:pt modelId="{C1E68949-881A-4118-B540-C1BAD7C9CB10}" type="pres">
      <dgm:prSet presAssocID="{1B05F692-D88D-48BC-A2FC-65AFB3F66402}" presName="rootConnector" presStyleLbl="node3" presStyleIdx="2" presStyleCnt="3"/>
      <dgm:spPr/>
    </dgm:pt>
    <dgm:pt modelId="{F339E910-AB7A-4870-8CC7-5F7C632A3829}" type="pres">
      <dgm:prSet presAssocID="{1B05F692-D88D-48BC-A2FC-65AFB3F66402}" presName="hierChild4" presStyleCnt="0"/>
      <dgm:spPr/>
    </dgm:pt>
    <dgm:pt modelId="{509212D9-9AB6-49EF-A744-9C2EEE940CD9}" type="pres">
      <dgm:prSet presAssocID="{1B05F692-D88D-48BC-A2FC-65AFB3F66402}" presName="hierChild5" presStyleCnt="0"/>
      <dgm:spPr/>
    </dgm:pt>
    <dgm:pt modelId="{61797AC1-0A81-4068-9C1E-EB5A3C51E370}" type="pres">
      <dgm:prSet presAssocID="{CC889F22-EAF6-44EF-96D8-3BAEE8E6CB3F}" presName="hierChild5" presStyleCnt="0"/>
      <dgm:spPr/>
    </dgm:pt>
    <dgm:pt modelId="{6640F249-D65E-48DF-8F4B-B1B24D3509E2}" type="pres">
      <dgm:prSet presAssocID="{BA175A1D-3220-48D4-BFD3-13EF264A77FB}" presName="hierChild3" presStyleCnt="0"/>
      <dgm:spPr/>
    </dgm:pt>
    <dgm:pt modelId="{C64FEA47-7432-480C-80E3-BC9EF070BF32}" type="pres">
      <dgm:prSet presAssocID="{D743B472-2CDD-4FDA-8524-816A9785C734}" presName="Name111" presStyleLbl="parChTrans1D2" presStyleIdx="1" presStyleCnt="2"/>
      <dgm:spPr/>
    </dgm:pt>
    <dgm:pt modelId="{87334704-D1FC-4DB7-8712-853045D70655}" type="pres">
      <dgm:prSet presAssocID="{B564731A-660E-401F-B6F8-93FC1E0125E1}" presName="hierRoot3" presStyleCnt="0">
        <dgm:presLayoutVars>
          <dgm:hierBranch val="init"/>
        </dgm:presLayoutVars>
      </dgm:prSet>
      <dgm:spPr/>
    </dgm:pt>
    <dgm:pt modelId="{BFD35FE6-BC0F-435B-A91B-1F0DF5D86BF9}" type="pres">
      <dgm:prSet presAssocID="{B564731A-660E-401F-B6F8-93FC1E0125E1}" presName="rootComposite3" presStyleCnt="0"/>
      <dgm:spPr/>
    </dgm:pt>
    <dgm:pt modelId="{8626E03D-90DE-4FE3-B435-6357985C10A8}" type="pres">
      <dgm:prSet presAssocID="{B564731A-660E-401F-B6F8-93FC1E0125E1}" presName="rootText3" presStyleLbl="asst1" presStyleIdx="0" presStyleCnt="1">
        <dgm:presLayoutVars>
          <dgm:chPref val="3"/>
        </dgm:presLayoutVars>
      </dgm:prSet>
      <dgm:spPr/>
    </dgm:pt>
    <dgm:pt modelId="{121273C3-7139-4949-95D3-845279B57486}" type="pres">
      <dgm:prSet presAssocID="{B564731A-660E-401F-B6F8-93FC1E0125E1}" presName="rootConnector3" presStyleLbl="asst1" presStyleIdx="0" presStyleCnt="1"/>
      <dgm:spPr/>
    </dgm:pt>
    <dgm:pt modelId="{1CFF62D5-B518-476F-8A5F-839D3776CDBB}" type="pres">
      <dgm:prSet presAssocID="{B564731A-660E-401F-B6F8-93FC1E0125E1}" presName="hierChild6" presStyleCnt="0"/>
      <dgm:spPr/>
    </dgm:pt>
    <dgm:pt modelId="{4CDC070A-B1C8-4ACF-B8EC-2BFEE5271094}" type="pres">
      <dgm:prSet presAssocID="{B564731A-660E-401F-B6F8-93FC1E0125E1}" presName="hierChild7" presStyleCnt="0"/>
      <dgm:spPr/>
    </dgm:pt>
  </dgm:ptLst>
  <dgm:cxnLst>
    <dgm:cxn modelId="{716D9203-9136-4D8F-BE26-F294FBD570D5}" srcId="{BA175A1D-3220-48D4-BFD3-13EF264A77FB}" destId="{CC889F22-EAF6-44EF-96D8-3BAEE8E6CB3F}" srcOrd="0" destOrd="0" parTransId="{10638018-A5EC-4391-9AA0-B8C44AE0A13D}" sibTransId="{2BD4173B-E501-44F1-9038-5972EE3B801E}"/>
    <dgm:cxn modelId="{A50B740B-6294-40B1-8879-5DA1359BDFC9}" srcId="{CC889F22-EAF6-44EF-96D8-3BAEE8E6CB3F}" destId="{9B6706BC-A4EF-4D5F-830D-4D717F7C2CA8}" srcOrd="1" destOrd="0" parTransId="{E10F16A6-CDA7-4ACE-A4E7-EAACA628192A}" sibTransId="{DC307F01-050F-4BB6-9E49-75CC5BBA09C5}"/>
    <dgm:cxn modelId="{E65D2A2C-86FE-412A-81B1-25A376AE6156}" type="presOf" srcId="{C6130667-786D-4104-89EF-E4B22193D93F}" destId="{B768E6DA-CEDB-4708-86A9-DAEFC1318FB9}" srcOrd="0" destOrd="0" presId="urn:microsoft.com/office/officeart/2005/8/layout/orgChart1#2"/>
    <dgm:cxn modelId="{8A20EC30-9985-43EB-AA99-83275A91B3D9}" type="presOf" srcId="{BA175A1D-3220-48D4-BFD3-13EF264A77FB}" destId="{8CC052D5-C3A9-424C-A6B4-D8F58F000DBB}" srcOrd="1" destOrd="0" presId="urn:microsoft.com/office/officeart/2005/8/layout/orgChart1#2"/>
    <dgm:cxn modelId="{B995C13B-29FA-4EA2-9630-5530C2A9B334}" type="presOf" srcId="{8D4FB733-C526-467C-AFC7-7CCE837E43CA}" destId="{194F3735-D657-4905-9009-0227E3728742}" srcOrd="0" destOrd="0" presId="urn:microsoft.com/office/officeart/2005/8/layout/orgChart1#2"/>
    <dgm:cxn modelId="{10C7DA6C-CD7A-4FAF-82C4-ED0D9814C543}" type="presOf" srcId="{E10F16A6-CDA7-4ACE-A4E7-EAACA628192A}" destId="{9957F907-621E-49D6-86F6-84202D024CAA}" srcOrd="0" destOrd="0" presId="urn:microsoft.com/office/officeart/2005/8/layout/orgChart1#2"/>
    <dgm:cxn modelId="{8BFCFE4D-54DD-413D-96E8-54FEB1BC7C77}" type="presOf" srcId="{B564731A-660E-401F-B6F8-93FC1E0125E1}" destId="{8626E03D-90DE-4FE3-B435-6357985C10A8}" srcOrd="0" destOrd="0" presId="urn:microsoft.com/office/officeart/2005/8/layout/orgChart1#2"/>
    <dgm:cxn modelId="{E862316E-360E-40D5-A9BD-0E956E2C395D}" srcId="{C6130667-786D-4104-89EF-E4B22193D93F}" destId="{BA175A1D-3220-48D4-BFD3-13EF264A77FB}" srcOrd="0" destOrd="0" parTransId="{7BCEF78D-CC2C-4271-8284-4966862F1C4C}" sibTransId="{5DD0DF23-ABD1-4AEA-A418-6F458F19AC25}"/>
    <dgm:cxn modelId="{320EB870-A505-4194-B59E-82139C6C8766}" type="presOf" srcId="{D743B472-2CDD-4FDA-8524-816A9785C734}" destId="{C64FEA47-7432-480C-80E3-BC9EF070BF32}" srcOrd="0" destOrd="0" presId="urn:microsoft.com/office/officeart/2005/8/layout/orgChart1#2"/>
    <dgm:cxn modelId="{A8E4D87A-C1C0-45B2-B71D-B3001439A118}" srcId="{BA175A1D-3220-48D4-BFD3-13EF264A77FB}" destId="{B564731A-660E-401F-B6F8-93FC1E0125E1}" srcOrd="1" destOrd="0" parTransId="{D743B472-2CDD-4FDA-8524-816A9785C734}" sibTransId="{A76F0810-ED8E-445D-AA3A-87FEEFDBD768}"/>
    <dgm:cxn modelId="{702F597D-DB3A-42FE-9480-CA49407CFEC8}" type="presOf" srcId="{CC889F22-EAF6-44EF-96D8-3BAEE8E6CB3F}" destId="{9D5B60DB-A8D1-4F91-882D-5023E37B48FE}" srcOrd="1" destOrd="0" presId="urn:microsoft.com/office/officeart/2005/8/layout/orgChart1#2"/>
    <dgm:cxn modelId="{38666A7F-15F7-46DD-858A-0BB5D650A859}" type="presOf" srcId="{1B05F692-D88D-48BC-A2FC-65AFB3F66402}" destId="{76C33667-2467-4E37-A90E-0AB739FE30FD}" srcOrd="0" destOrd="0" presId="urn:microsoft.com/office/officeart/2005/8/layout/orgChart1#2"/>
    <dgm:cxn modelId="{76340388-2E2E-47F6-90B9-06D8B2866A99}" type="presOf" srcId="{9B6706BC-A4EF-4D5F-830D-4D717F7C2CA8}" destId="{DF904173-FF57-4AD8-A19F-F68D3E425443}" srcOrd="0" destOrd="0" presId="urn:microsoft.com/office/officeart/2005/8/layout/orgChart1#2"/>
    <dgm:cxn modelId="{93524D8C-E9A4-4126-8093-F7918DC229C3}" type="presOf" srcId="{92748096-B8DB-4A6E-A9A4-8E6213AAA042}" destId="{F0B10299-4885-415D-895C-9BF956DD3E30}" srcOrd="0" destOrd="0" presId="urn:microsoft.com/office/officeart/2005/8/layout/orgChart1#2"/>
    <dgm:cxn modelId="{42842492-1E00-4871-A96B-576A04834BF8}" type="presOf" srcId="{9B6706BC-A4EF-4D5F-830D-4D717F7C2CA8}" destId="{070DE789-9DD7-405F-B4B6-D9966E147B28}" srcOrd="1" destOrd="0" presId="urn:microsoft.com/office/officeart/2005/8/layout/orgChart1#2"/>
    <dgm:cxn modelId="{13F1B292-CF25-42C1-99C3-32A525887189}" type="presOf" srcId="{1B05F692-D88D-48BC-A2FC-65AFB3F66402}" destId="{C1E68949-881A-4118-B540-C1BAD7C9CB10}" srcOrd="1" destOrd="0" presId="urn:microsoft.com/office/officeart/2005/8/layout/orgChart1#2"/>
    <dgm:cxn modelId="{24260597-EA5F-4596-AD36-E33C6D75C07D}" type="presOf" srcId="{B564731A-660E-401F-B6F8-93FC1E0125E1}" destId="{121273C3-7139-4949-95D3-845279B57486}" srcOrd="1" destOrd="0" presId="urn:microsoft.com/office/officeart/2005/8/layout/orgChart1#2"/>
    <dgm:cxn modelId="{B9BC7298-E9B2-41A9-BEBE-3F2D5B307A3F}" srcId="{CC889F22-EAF6-44EF-96D8-3BAEE8E6CB3F}" destId="{1B05F692-D88D-48BC-A2FC-65AFB3F66402}" srcOrd="2" destOrd="0" parTransId="{523A1475-514A-46A3-9EC2-CF30D04DE0A8}" sibTransId="{6BF694A0-2E8D-446E-9077-7160F0874E22}"/>
    <dgm:cxn modelId="{5C0F819A-2FCF-4ACB-A35C-F0A3B52AABB8}" type="presOf" srcId="{523A1475-514A-46A3-9EC2-CF30D04DE0A8}" destId="{D04AD549-531E-43F0-8D23-120FD5916FCB}" srcOrd="0" destOrd="0" presId="urn:microsoft.com/office/officeart/2005/8/layout/orgChart1#2"/>
    <dgm:cxn modelId="{DC5B4CA5-6CD1-4B66-85DD-C839F1403230}" type="presOf" srcId="{BA175A1D-3220-48D4-BFD3-13EF264A77FB}" destId="{F3B17674-67DC-4E7F-B119-BBFB10BB9D9F}" srcOrd="0" destOrd="0" presId="urn:microsoft.com/office/officeart/2005/8/layout/orgChart1#2"/>
    <dgm:cxn modelId="{3AFFD3C2-03F4-463C-A3B1-7FBDF0FFF491}" type="presOf" srcId="{CC889F22-EAF6-44EF-96D8-3BAEE8E6CB3F}" destId="{5DFEE183-4515-4629-B549-219EA704E8EC}" srcOrd="0" destOrd="0" presId="urn:microsoft.com/office/officeart/2005/8/layout/orgChart1#2"/>
    <dgm:cxn modelId="{384D90CA-6596-408A-AACC-B7B86C111F97}" srcId="{CC889F22-EAF6-44EF-96D8-3BAEE8E6CB3F}" destId="{8D4FB733-C526-467C-AFC7-7CCE837E43CA}" srcOrd="0" destOrd="0" parTransId="{92748096-B8DB-4A6E-A9A4-8E6213AAA042}" sibTransId="{A9397B76-0D73-4011-A968-BA3FF6BF71EC}"/>
    <dgm:cxn modelId="{8A5F97CD-4205-4026-B56F-7B78C556A71C}" type="presOf" srcId="{8D4FB733-C526-467C-AFC7-7CCE837E43CA}" destId="{7FB24CBF-B69F-4D05-B53F-AE9783851F2F}" srcOrd="1" destOrd="0" presId="urn:microsoft.com/office/officeart/2005/8/layout/orgChart1#2"/>
    <dgm:cxn modelId="{D9D2B5D5-3B8D-4A0C-9170-EF460B497380}" type="presOf" srcId="{10638018-A5EC-4391-9AA0-B8C44AE0A13D}" destId="{BD4C37B4-9F54-4209-8802-77E0798AB198}" srcOrd="0" destOrd="0" presId="urn:microsoft.com/office/officeart/2005/8/layout/orgChart1#2"/>
    <dgm:cxn modelId="{B876D9F3-3D9D-416E-B977-AA1E6C8F23AA}" type="presParOf" srcId="{B768E6DA-CEDB-4708-86A9-DAEFC1318FB9}" destId="{BCFA3162-4B28-4F95-8FDD-9C79DFC2C2B6}" srcOrd="0" destOrd="0" presId="urn:microsoft.com/office/officeart/2005/8/layout/orgChart1#2"/>
    <dgm:cxn modelId="{F3947E72-EF9B-4C86-AC73-111FBBE7B433}" type="presParOf" srcId="{BCFA3162-4B28-4F95-8FDD-9C79DFC2C2B6}" destId="{513A84C0-25AA-4D8E-9F84-2D2DC736291D}" srcOrd="0" destOrd="0" presId="urn:microsoft.com/office/officeart/2005/8/layout/orgChart1#2"/>
    <dgm:cxn modelId="{E2E2AE30-3C0C-4298-AC04-1D01F76DC883}" type="presParOf" srcId="{513A84C0-25AA-4D8E-9F84-2D2DC736291D}" destId="{F3B17674-67DC-4E7F-B119-BBFB10BB9D9F}" srcOrd="0" destOrd="0" presId="urn:microsoft.com/office/officeart/2005/8/layout/orgChart1#2"/>
    <dgm:cxn modelId="{D1C53B1B-2ADE-49DD-853E-6770AA07D7BD}" type="presParOf" srcId="{513A84C0-25AA-4D8E-9F84-2D2DC736291D}" destId="{8CC052D5-C3A9-424C-A6B4-D8F58F000DBB}" srcOrd="1" destOrd="0" presId="urn:microsoft.com/office/officeart/2005/8/layout/orgChart1#2"/>
    <dgm:cxn modelId="{C5E5690D-9B99-4BC7-8889-66A620A4FDE0}" type="presParOf" srcId="{BCFA3162-4B28-4F95-8FDD-9C79DFC2C2B6}" destId="{D5B9AFA4-A0CD-48CC-9ED3-467DD4DB244B}" srcOrd="1" destOrd="0" presId="urn:microsoft.com/office/officeart/2005/8/layout/orgChart1#2"/>
    <dgm:cxn modelId="{EFEE6DC6-C6A8-40A1-AAAD-C93A0D9CBBB0}" type="presParOf" srcId="{D5B9AFA4-A0CD-48CC-9ED3-467DD4DB244B}" destId="{BD4C37B4-9F54-4209-8802-77E0798AB198}" srcOrd="0" destOrd="0" presId="urn:microsoft.com/office/officeart/2005/8/layout/orgChart1#2"/>
    <dgm:cxn modelId="{6F51ED96-FB9E-495F-AE24-E46C3D3B7587}" type="presParOf" srcId="{D5B9AFA4-A0CD-48CC-9ED3-467DD4DB244B}" destId="{FE237933-21E6-4890-9C38-A9587D5479D7}" srcOrd="1" destOrd="0" presId="urn:microsoft.com/office/officeart/2005/8/layout/orgChart1#2"/>
    <dgm:cxn modelId="{7EE02068-50DB-45E5-AB42-92B04BC51FF7}" type="presParOf" srcId="{FE237933-21E6-4890-9C38-A9587D5479D7}" destId="{3175F446-8D4C-4BD9-9D84-9AA391D0653B}" srcOrd="0" destOrd="0" presId="urn:microsoft.com/office/officeart/2005/8/layout/orgChart1#2"/>
    <dgm:cxn modelId="{11950DCD-F5CF-47F6-9A17-5FB694245ED5}" type="presParOf" srcId="{3175F446-8D4C-4BD9-9D84-9AA391D0653B}" destId="{5DFEE183-4515-4629-B549-219EA704E8EC}" srcOrd="0" destOrd="0" presId="urn:microsoft.com/office/officeart/2005/8/layout/orgChart1#2"/>
    <dgm:cxn modelId="{B477DB73-54F5-43F0-9730-67750EC17037}" type="presParOf" srcId="{3175F446-8D4C-4BD9-9D84-9AA391D0653B}" destId="{9D5B60DB-A8D1-4F91-882D-5023E37B48FE}" srcOrd="1" destOrd="0" presId="urn:microsoft.com/office/officeart/2005/8/layout/orgChart1#2"/>
    <dgm:cxn modelId="{8CA2971B-6F30-4261-ADC7-4A583F256118}" type="presParOf" srcId="{FE237933-21E6-4890-9C38-A9587D5479D7}" destId="{4F129969-6451-484D-9EAB-D6D826BCB84F}" srcOrd="1" destOrd="0" presId="urn:microsoft.com/office/officeart/2005/8/layout/orgChart1#2"/>
    <dgm:cxn modelId="{B30E2A17-4194-4B95-A21F-71E509DCC774}" type="presParOf" srcId="{4F129969-6451-484D-9EAB-D6D826BCB84F}" destId="{F0B10299-4885-415D-895C-9BF956DD3E30}" srcOrd="0" destOrd="0" presId="urn:microsoft.com/office/officeart/2005/8/layout/orgChart1#2"/>
    <dgm:cxn modelId="{8B8B8F56-8E33-411A-858B-AB8BC9002505}" type="presParOf" srcId="{4F129969-6451-484D-9EAB-D6D826BCB84F}" destId="{63756284-2C34-4853-998B-EDDED1FBA259}" srcOrd="1" destOrd="0" presId="urn:microsoft.com/office/officeart/2005/8/layout/orgChart1#2"/>
    <dgm:cxn modelId="{614A31DD-06DB-44B8-8C33-CA537075F7CB}" type="presParOf" srcId="{63756284-2C34-4853-998B-EDDED1FBA259}" destId="{5DF64D09-A0BE-4353-B963-FFEFF608D83E}" srcOrd="0" destOrd="0" presId="urn:microsoft.com/office/officeart/2005/8/layout/orgChart1#2"/>
    <dgm:cxn modelId="{A45B3DBD-177B-4723-A0FB-16CCEB3668C9}" type="presParOf" srcId="{5DF64D09-A0BE-4353-B963-FFEFF608D83E}" destId="{194F3735-D657-4905-9009-0227E3728742}" srcOrd="0" destOrd="0" presId="urn:microsoft.com/office/officeart/2005/8/layout/orgChart1#2"/>
    <dgm:cxn modelId="{0A2D357C-E350-4336-9AF9-C86C50E5EAB0}" type="presParOf" srcId="{5DF64D09-A0BE-4353-B963-FFEFF608D83E}" destId="{7FB24CBF-B69F-4D05-B53F-AE9783851F2F}" srcOrd="1" destOrd="0" presId="urn:microsoft.com/office/officeart/2005/8/layout/orgChart1#2"/>
    <dgm:cxn modelId="{D1E60680-F4D8-4F40-8BB0-DEA04BDDE882}" type="presParOf" srcId="{63756284-2C34-4853-998B-EDDED1FBA259}" destId="{5BFF0B16-5122-4AF3-BF72-99353E1F0DAB}" srcOrd="1" destOrd="0" presId="urn:microsoft.com/office/officeart/2005/8/layout/orgChart1#2"/>
    <dgm:cxn modelId="{B2C53AB1-F794-4ABA-95C8-293ED009ED3A}" type="presParOf" srcId="{63756284-2C34-4853-998B-EDDED1FBA259}" destId="{4DA9EE87-8EB4-4C03-B7C2-FD02067F68B2}" srcOrd="2" destOrd="0" presId="urn:microsoft.com/office/officeart/2005/8/layout/orgChart1#2"/>
    <dgm:cxn modelId="{D6483EAC-EDB5-4305-8D34-80CB82C54EF8}" type="presParOf" srcId="{4F129969-6451-484D-9EAB-D6D826BCB84F}" destId="{9957F907-621E-49D6-86F6-84202D024CAA}" srcOrd="2" destOrd="0" presId="urn:microsoft.com/office/officeart/2005/8/layout/orgChart1#2"/>
    <dgm:cxn modelId="{08FDF467-9CDE-4D3B-8B95-02E2C620255B}" type="presParOf" srcId="{4F129969-6451-484D-9EAB-D6D826BCB84F}" destId="{723B0002-C181-4A0A-BC24-5CF71BDF7A30}" srcOrd="3" destOrd="0" presId="urn:microsoft.com/office/officeart/2005/8/layout/orgChart1#2"/>
    <dgm:cxn modelId="{DECAE594-274E-45E0-BCAB-ECB25DE326D0}" type="presParOf" srcId="{723B0002-C181-4A0A-BC24-5CF71BDF7A30}" destId="{C8AB8A6F-2E02-4AF4-BC94-FD1714C8EC91}" srcOrd="0" destOrd="0" presId="urn:microsoft.com/office/officeart/2005/8/layout/orgChart1#2"/>
    <dgm:cxn modelId="{1EBCF2DB-8C21-43AA-A61B-7A1634AE0C19}" type="presParOf" srcId="{C8AB8A6F-2E02-4AF4-BC94-FD1714C8EC91}" destId="{DF904173-FF57-4AD8-A19F-F68D3E425443}" srcOrd="0" destOrd="0" presId="urn:microsoft.com/office/officeart/2005/8/layout/orgChart1#2"/>
    <dgm:cxn modelId="{CCAD8EC6-67ED-420B-8C4F-F33F4ECA4090}" type="presParOf" srcId="{C8AB8A6F-2E02-4AF4-BC94-FD1714C8EC91}" destId="{070DE789-9DD7-405F-B4B6-D9966E147B28}" srcOrd="1" destOrd="0" presId="urn:microsoft.com/office/officeart/2005/8/layout/orgChart1#2"/>
    <dgm:cxn modelId="{E684E1A8-8140-467C-B8D8-888B12EB8513}" type="presParOf" srcId="{723B0002-C181-4A0A-BC24-5CF71BDF7A30}" destId="{BF5B250A-03C3-40A6-9404-A9CD872C0F73}" srcOrd="1" destOrd="0" presId="urn:microsoft.com/office/officeart/2005/8/layout/orgChart1#2"/>
    <dgm:cxn modelId="{61FC43C7-8B7E-4A06-9676-D21B69A52D1C}" type="presParOf" srcId="{723B0002-C181-4A0A-BC24-5CF71BDF7A30}" destId="{98E8DC0C-4E6C-4461-98B1-B720B2AF96D5}" srcOrd="2" destOrd="0" presId="urn:microsoft.com/office/officeart/2005/8/layout/orgChart1#2"/>
    <dgm:cxn modelId="{27EEE0EF-AE1D-4374-9F54-5FC9818EF92E}" type="presParOf" srcId="{4F129969-6451-484D-9EAB-D6D826BCB84F}" destId="{D04AD549-531E-43F0-8D23-120FD5916FCB}" srcOrd="4" destOrd="0" presId="urn:microsoft.com/office/officeart/2005/8/layout/orgChart1#2"/>
    <dgm:cxn modelId="{DA778FFA-8B2B-4303-952D-6DAF22723A60}" type="presParOf" srcId="{4F129969-6451-484D-9EAB-D6D826BCB84F}" destId="{0DA588BE-6A57-4C6C-B55D-57BDC7BC61CF}" srcOrd="5" destOrd="0" presId="urn:microsoft.com/office/officeart/2005/8/layout/orgChart1#2"/>
    <dgm:cxn modelId="{FE1B12EC-C4CD-4324-A8EA-C5FB9AB666C2}" type="presParOf" srcId="{0DA588BE-6A57-4C6C-B55D-57BDC7BC61CF}" destId="{3E5F3316-633B-4873-A961-03CE6B7A22F7}" srcOrd="0" destOrd="0" presId="urn:microsoft.com/office/officeart/2005/8/layout/orgChart1#2"/>
    <dgm:cxn modelId="{B54C8F9B-CA90-4CAC-B580-060964C6A369}" type="presParOf" srcId="{3E5F3316-633B-4873-A961-03CE6B7A22F7}" destId="{76C33667-2467-4E37-A90E-0AB739FE30FD}" srcOrd="0" destOrd="0" presId="urn:microsoft.com/office/officeart/2005/8/layout/orgChart1#2"/>
    <dgm:cxn modelId="{CB218853-2AAC-4CBA-87A7-A01E5A3F887F}" type="presParOf" srcId="{3E5F3316-633B-4873-A961-03CE6B7A22F7}" destId="{C1E68949-881A-4118-B540-C1BAD7C9CB10}" srcOrd="1" destOrd="0" presId="urn:microsoft.com/office/officeart/2005/8/layout/orgChart1#2"/>
    <dgm:cxn modelId="{D755B894-2A2E-4F41-B6BE-619915DC8307}" type="presParOf" srcId="{0DA588BE-6A57-4C6C-B55D-57BDC7BC61CF}" destId="{F339E910-AB7A-4870-8CC7-5F7C632A3829}" srcOrd="1" destOrd="0" presId="urn:microsoft.com/office/officeart/2005/8/layout/orgChart1#2"/>
    <dgm:cxn modelId="{868D537E-426A-473D-9289-1E6E834B8D43}" type="presParOf" srcId="{0DA588BE-6A57-4C6C-B55D-57BDC7BC61CF}" destId="{509212D9-9AB6-49EF-A744-9C2EEE940CD9}" srcOrd="2" destOrd="0" presId="urn:microsoft.com/office/officeart/2005/8/layout/orgChart1#2"/>
    <dgm:cxn modelId="{EA8A597F-381F-4F94-BFEF-7CCA1D03D41C}" type="presParOf" srcId="{FE237933-21E6-4890-9C38-A9587D5479D7}" destId="{61797AC1-0A81-4068-9C1E-EB5A3C51E370}" srcOrd="2" destOrd="0" presId="urn:microsoft.com/office/officeart/2005/8/layout/orgChart1#2"/>
    <dgm:cxn modelId="{F86BA26A-7A7B-4190-8090-30BC5DFD5A87}" type="presParOf" srcId="{BCFA3162-4B28-4F95-8FDD-9C79DFC2C2B6}" destId="{6640F249-D65E-48DF-8F4B-B1B24D3509E2}" srcOrd="2" destOrd="0" presId="urn:microsoft.com/office/officeart/2005/8/layout/orgChart1#2"/>
    <dgm:cxn modelId="{0365A45F-4B00-4C82-A752-CCE56F9FE1E8}" type="presParOf" srcId="{6640F249-D65E-48DF-8F4B-B1B24D3509E2}" destId="{C64FEA47-7432-480C-80E3-BC9EF070BF32}" srcOrd="0" destOrd="0" presId="urn:microsoft.com/office/officeart/2005/8/layout/orgChart1#2"/>
    <dgm:cxn modelId="{D94B0D5C-DA0D-4006-84F3-149682E3F6F4}" type="presParOf" srcId="{6640F249-D65E-48DF-8F4B-B1B24D3509E2}" destId="{87334704-D1FC-4DB7-8712-853045D70655}" srcOrd="1" destOrd="0" presId="urn:microsoft.com/office/officeart/2005/8/layout/orgChart1#2"/>
    <dgm:cxn modelId="{FE11349D-D44E-4138-8EB8-29402EC2F49E}" type="presParOf" srcId="{87334704-D1FC-4DB7-8712-853045D70655}" destId="{BFD35FE6-BC0F-435B-A91B-1F0DF5D86BF9}" srcOrd="0" destOrd="0" presId="urn:microsoft.com/office/officeart/2005/8/layout/orgChart1#2"/>
    <dgm:cxn modelId="{547470C5-72DC-43BC-B999-CBA040DFFBCE}" type="presParOf" srcId="{BFD35FE6-BC0F-435B-A91B-1F0DF5D86BF9}" destId="{8626E03D-90DE-4FE3-B435-6357985C10A8}" srcOrd="0" destOrd="0" presId="urn:microsoft.com/office/officeart/2005/8/layout/orgChart1#2"/>
    <dgm:cxn modelId="{48C5DA59-1CFA-4C5D-B9CE-7A502088ED1C}" type="presParOf" srcId="{BFD35FE6-BC0F-435B-A91B-1F0DF5D86BF9}" destId="{121273C3-7139-4949-95D3-845279B57486}" srcOrd="1" destOrd="0" presId="urn:microsoft.com/office/officeart/2005/8/layout/orgChart1#2"/>
    <dgm:cxn modelId="{B5D83E88-53BE-4245-90C3-AA7E0559480C}" type="presParOf" srcId="{87334704-D1FC-4DB7-8712-853045D70655}" destId="{1CFF62D5-B518-476F-8A5F-839D3776CDBB}" srcOrd="1" destOrd="0" presId="urn:microsoft.com/office/officeart/2005/8/layout/orgChart1#2"/>
    <dgm:cxn modelId="{1E87DC3C-59F5-4373-9222-EC1702B6EACC}" type="presParOf" srcId="{87334704-D1FC-4DB7-8712-853045D70655}" destId="{4CDC070A-B1C8-4ACF-B8EC-2BFEE5271094}" srcOrd="2" destOrd="0" presId="urn:microsoft.com/office/officeart/2005/8/layout/orgChart1#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 loCatId="relationship" qsTypeId="urn:microsoft.com/office/officeart/2005/8/quickstyle/simple1#5" qsCatId="simple" csTypeId="urn:microsoft.com/office/officeart/2005/8/colors/colorful5#5" csCatId="colorful" phldr="1"/>
      <dgm:spPr/>
      <dgm:t>
        <a:bodyPr/>
        <a:lstStyle/>
        <a:p>
          <a:endParaRPr lang="es-ES"/>
        </a:p>
      </dgm:t>
    </dgm:pt>
    <dgm:pt modelId="{B6FD571B-B747-486C-A888-C2604FC245E4}">
      <dgm:prSet phldrT="[Texto]"/>
      <dgm:spPr/>
      <dgm:t>
        <a:bodyPr/>
        <a:lstStyle/>
        <a:p>
          <a:r>
            <a:rPr lang="es-AR" b="1" dirty="0">
              <a:solidFill>
                <a:schemeClr val="tx1"/>
              </a:solidFill>
            </a:rPr>
            <a:t>Ambiente de confianza</a:t>
          </a:r>
          <a:endParaRPr lang="es-ES" b="1" dirty="0">
            <a:solidFill>
              <a:schemeClr val="tx1"/>
            </a:solidFill>
          </a:endParaRPr>
        </a:p>
      </dgm:t>
    </dgm:pt>
    <dgm:pt modelId="{8C1EA658-CC63-4661-9785-234E387D8A84}" type="sibTrans" cxnId="{91C17654-D9EC-45FD-B9BC-8EFE77ED62C2}">
      <dgm:prSet/>
      <dgm:spPr/>
      <dgm:t>
        <a:bodyPr/>
        <a:lstStyle/>
        <a:p>
          <a:endParaRPr lang="es-ES">
            <a:solidFill>
              <a:schemeClr val="tx1"/>
            </a:solidFill>
          </a:endParaRPr>
        </a:p>
      </dgm:t>
    </dgm:pt>
    <dgm:pt modelId="{6E92F7CC-4D39-4018-8D31-4286D608FF89}" type="parTrans" cxnId="{91C17654-D9EC-45FD-B9BC-8EFE77ED62C2}">
      <dgm:prSet/>
      <dgm:spPr/>
      <dgm:t>
        <a:bodyPr/>
        <a:lstStyle/>
        <a:p>
          <a:endParaRPr lang="es-ES">
            <a:solidFill>
              <a:schemeClr val="tx1"/>
            </a:solidFill>
          </a:endParaRPr>
        </a:p>
      </dgm:t>
    </dgm:pt>
    <dgm:pt modelId="{F4F6AEBB-E59C-483B-8BF6-035907554BFF}">
      <dgm:prSet phldrT="[Texto]"/>
      <dgm:spPr/>
      <dgm:t>
        <a:bodyPr/>
        <a:lstStyle/>
        <a:p>
          <a:r>
            <a:rPr lang="es-AR" b="1" dirty="0">
              <a:solidFill>
                <a:schemeClr val="tx1"/>
              </a:solidFill>
            </a:rPr>
            <a:t>Compromiso del personal con el control interno</a:t>
          </a:r>
          <a:endParaRPr lang="es-ES" b="1" dirty="0">
            <a:solidFill>
              <a:schemeClr val="tx1"/>
            </a:solidFill>
          </a:endParaRPr>
        </a:p>
      </dgm:t>
    </dgm:pt>
    <dgm:pt modelId="{7ABB7B05-AB5D-40B5-A512-46C5AB25CAF2}" type="sibTrans" cxnId="{E8C63B4C-BC91-4561-9824-7FA3791B85CE}">
      <dgm:prSet/>
      <dgm:spPr/>
      <dgm:t>
        <a:bodyPr/>
        <a:lstStyle/>
        <a:p>
          <a:endParaRPr lang="es-ES">
            <a:solidFill>
              <a:schemeClr val="tx1"/>
            </a:solidFill>
          </a:endParaRPr>
        </a:p>
      </dgm:t>
    </dgm:pt>
    <dgm:pt modelId="{9C3CBB68-C04F-4BD2-A4BE-AB2A17C4E586}" type="parTrans" cxnId="{E8C63B4C-BC91-4561-9824-7FA3791B85CE}">
      <dgm:prSet/>
      <dgm:spPr/>
      <dgm:t>
        <a:bodyPr/>
        <a:lstStyle/>
        <a:p>
          <a:endParaRPr lang="es-ES">
            <a:solidFill>
              <a:schemeClr val="tx1"/>
            </a:solidFill>
          </a:endParaRPr>
        </a:p>
      </dgm:t>
    </dgm:pt>
    <dgm:pt modelId="{7ADDF3E3-2919-46B7-A9FB-3FA3168BA530}">
      <dgm:prSet phldrT="[Texto]"/>
      <dgm:spPr/>
      <dgm:t>
        <a:bodyPr/>
        <a:lstStyle/>
        <a:p>
          <a:r>
            <a:rPr lang="es-AR" b="1" dirty="0">
              <a:solidFill>
                <a:schemeClr val="tx1"/>
              </a:solidFill>
            </a:rPr>
            <a:t>Valores de integridad y ética</a:t>
          </a:r>
          <a:endParaRPr lang="es-ES" b="1" dirty="0">
            <a:solidFill>
              <a:schemeClr val="tx1"/>
            </a:solidFill>
          </a:endParaRPr>
        </a:p>
      </dgm:t>
    </dgm:pt>
    <dgm:pt modelId="{75A6C160-B704-4AEE-B37F-160BDA8F3E67}" type="sibTrans" cxnId="{B047C76A-C6D4-42AE-B5CF-3864F1580351}">
      <dgm:prSet/>
      <dgm:spPr/>
      <dgm:t>
        <a:bodyPr/>
        <a:lstStyle/>
        <a:p>
          <a:endParaRPr lang="es-ES">
            <a:solidFill>
              <a:schemeClr val="tx1"/>
            </a:solidFill>
          </a:endParaRPr>
        </a:p>
      </dgm:t>
    </dgm:pt>
    <dgm:pt modelId="{F27D1B42-292C-40AD-9BB6-6A7CB01E19F3}" type="parTrans" cxnId="{B047C76A-C6D4-42AE-B5CF-3864F1580351}">
      <dgm:prSet/>
      <dgm:spPr/>
      <dgm:t>
        <a:bodyPr/>
        <a:lstStyle/>
        <a:p>
          <a:endParaRPr lang="es-ES">
            <a:solidFill>
              <a:schemeClr val="tx1"/>
            </a:solidFill>
          </a:endParaRPr>
        </a:p>
      </dgm:t>
    </dgm:pt>
    <dgm:pt modelId="{184C47AF-2917-48AF-BFEC-3D9E036F4761}">
      <dgm:prSet phldrT="[Texto]"/>
      <dgm:spPr/>
      <dgm:t>
        <a:bodyPr/>
        <a:lstStyle/>
        <a:p>
          <a:r>
            <a:rPr lang="es-AR" b="1" dirty="0">
              <a:solidFill>
                <a:schemeClr val="tx1"/>
              </a:solidFill>
            </a:rPr>
            <a:t>Ambiente de control</a:t>
          </a:r>
          <a:endParaRPr lang="es-ES" b="1" dirty="0">
            <a:solidFill>
              <a:schemeClr val="tx1"/>
            </a:solidFill>
          </a:endParaRPr>
        </a:p>
      </dgm:t>
    </dgm:pt>
    <dgm:pt modelId="{946C08A7-4518-4BFC-B830-19230D29433F}" type="sibTrans" cxnId="{C2204F8E-6768-4606-9E4E-86CDCCEB0873}">
      <dgm:prSet/>
      <dgm:spPr/>
      <dgm:t>
        <a:bodyPr/>
        <a:lstStyle/>
        <a:p>
          <a:endParaRPr lang="es-ES">
            <a:solidFill>
              <a:schemeClr val="tx1"/>
            </a:solidFill>
          </a:endParaRPr>
        </a:p>
      </dgm:t>
    </dgm:pt>
    <dgm:pt modelId="{8CF3EFD0-77A7-4956-9501-4394E0104175}" type="parTrans" cxnId="{C2204F8E-6768-4606-9E4E-86CDCCEB0873}">
      <dgm:prSet/>
      <dgm:spPr/>
      <dgm:t>
        <a:bodyPr/>
        <a:lstStyle/>
        <a:p>
          <a:endParaRPr lang="es-ES">
            <a:solidFill>
              <a:schemeClr val="tx1"/>
            </a:solidFill>
          </a:endParaRPr>
        </a:p>
      </dgm:t>
    </dgm:pt>
    <dgm:pt modelId="{F4E3ED03-FABB-4706-AFC6-A2D7384F79E4}">
      <dgm:prSet phldrT="[Texto]" custT="1"/>
      <dgm:spPr/>
      <dgm:t>
        <a:bodyPr/>
        <a:lstStyle/>
        <a:p>
          <a:r>
            <a:rPr lang="es-PE" sz="2000" b="0" dirty="0">
              <a:solidFill>
                <a:schemeClr val="tx1"/>
              </a:solidFill>
            </a:rPr>
            <a:t>MARCO RECTOR DEL CONTROL INTERNO INSTITUCIONAL DE LOS RECURSOS PÚBLICOS </a:t>
          </a:r>
          <a:r>
            <a:rPr lang="es-PE" sz="2100" b="0" dirty="0">
              <a:solidFill>
                <a:schemeClr val="tx1"/>
              </a:solidFill>
            </a:rPr>
            <a:t>(elementos)</a:t>
          </a:r>
          <a:endParaRPr lang="es-ES" sz="2100" b="0" dirty="0">
            <a:solidFill>
              <a:schemeClr val="tx1"/>
            </a:solidFill>
          </a:endParaRPr>
        </a:p>
      </dgm:t>
    </dgm:pt>
    <dgm:pt modelId="{9BED84AD-CC1B-4953-A8CD-AFCF82932824}" type="sibTrans" cxnId="{0D4B95E2-C049-4E83-AD1F-82675343C5DC}">
      <dgm:prSet/>
      <dgm:spPr/>
      <dgm:t>
        <a:bodyPr/>
        <a:lstStyle/>
        <a:p>
          <a:endParaRPr lang="es-ES">
            <a:solidFill>
              <a:schemeClr val="tx1"/>
            </a:solidFill>
          </a:endParaRPr>
        </a:p>
      </dgm:t>
    </dgm:pt>
    <dgm:pt modelId="{67DB55B6-49C8-40C8-A87B-9174C3EFAAF5}" type="parTrans" cxnId="{0D4B95E2-C049-4E83-AD1F-82675343C5DC}">
      <dgm:prSet/>
      <dgm:spPr/>
      <dgm:t>
        <a:bodyPr/>
        <a:lstStyle/>
        <a:p>
          <a:endParaRPr lang="es-ES">
            <a:solidFill>
              <a:schemeClr val="tx1"/>
            </a:solidFill>
          </a:endParaRPr>
        </a:p>
      </dgm:t>
    </dgm:pt>
    <dgm:pt modelId="{597C5E19-2C87-4760-9C16-FDD3A1768AE6}">
      <dgm:prSet phldrT="[Texto]"/>
      <dgm:spPr/>
      <dgm:t>
        <a:bodyPr/>
        <a:lstStyle/>
        <a:p>
          <a:r>
            <a:rPr lang="es-PE" b="1" i="1" dirty="0">
              <a:solidFill>
                <a:schemeClr val="tx1"/>
              </a:solidFill>
            </a:rPr>
            <a:t>Principio 1. La organización demuestra compromiso con la integridad y los valores éticos</a:t>
          </a:r>
          <a:endParaRPr lang="es-ES" b="1" i="1" dirty="0">
            <a:solidFill>
              <a:schemeClr val="tx1"/>
            </a:solidFill>
          </a:endParaRPr>
        </a:p>
      </dgm:t>
    </dgm:pt>
    <dgm:pt modelId="{08A20EAA-A071-4238-B203-817899A674F5}" type="sibTrans" cxnId="{925D277F-9B6B-44DD-B2CF-B42DA5A3E8BC}">
      <dgm:prSet/>
      <dgm:spPr/>
      <dgm:t>
        <a:bodyPr/>
        <a:lstStyle/>
        <a:p>
          <a:endParaRPr lang="es-ES">
            <a:solidFill>
              <a:schemeClr val="tx1"/>
            </a:solidFill>
          </a:endParaRPr>
        </a:p>
      </dgm:t>
    </dgm:pt>
    <dgm:pt modelId="{B55A0126-38C1-4CD1-9821-67D13DFF6ABE}" type="parTrans" cxnId="{925D277F-9B6B-44DD-B2CF-B42DA5A3E8BC}">
      <dgm:prSet/>
      <dgm:spPr/>
      <dgm:t>
        <a:bodyPr/>
        <a:lstStyle/>
        <a:p>
          <a:endParaRPr lang="es-ES">
            <a:solidFill>
              <a:schemeClr val="tx1"/>
            </a:solidFill>
          </a:endParaRPr>
        </a:p>
      </dgm:t>
    </dgm:pt>
    <dgm:pt modelId="{1ADE322E-4DE7-477F-AC8C-1CC7EA7F8E86}">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E879E42C-EB66-4330-AF15-BC6D389AB14D}" type="pres">
      <dgm:prSet presAssocID="{895421C8-6781-43B3-887A-A9121311B856}" presName="Name0" presStyleCnt="0">
        <dgm:presLayoutVars>
          <dgm:chMax val="3"/>
          <dgm:chPref val="1"/>
          <dgm:dir/>
          <dgm:animLvl val="lvl"/>
          <dgm:resizeHandles/>
        </dgm:presLayoutVars>
      </dgm:prSet>
      <dgm:spPr/>
    </dgm:pt>
    <dgm:pt modelId="{4EC73646-4487-4E7E-A6F4-0C77028FA956}" type="pres">
      <dgm:prSet presAssocID="{895421C8-6781-43B3-887A-A9121311B856}" presName="outerBox" presStyleCnt="0"/>
      <dgm:spPr/>
    </dgm:pt>
    <dgm:pt modelId="{4215C1D7-0DA8-4E89-8F12-556EBE3B8893}" type="pres">
      <dgm:prSet presAssocID="{895421C8-6781-43B3-887A-A9121311B856}" presName="outerBoxParent" presStyleLbl="node1" presStyleIdx="0" presStyleCnt="3"/>
      <dgm:spPr/>
    </dgm:pt>
    <dgm:pt modelId="{F82CF1BE-F122-46CF-8A8E-9CF19FF99889}" type="pres">
      <dgm:prSet presAssocID="{895421C8-6781-43B3-887A-A9121311B856}" presName="outerBoxChildren" presStyleCnt="0"/>
      <dgm:spPr/>
    </dgm:pt>
    <dgm:pt modelId="{984B0E19-6EF8-4388-B418-3350253B569B}" type="pres">
      <dgm:prSet presAssocID="{895421C8-6781-43B3-887A-A9121311B856}" presName="middleBox" presStyleCnt="0"/>
      <dgm:spPr/>
    </dgm:pt>
    <dgm:pt modelId="{A46FCEEA-4C99-4C95-A53E-0D616EAE4B70}" type="pres">
      <dgm:prSet presAssocID="{895421C8-6781-43B3-887A-A9121311B856}" presName="middleBoxParent" presStyleLbl="node1" presStyleIdx="1" presStyleCnt="3" custScaleY="115075"/>
      <dgm:spPr/>
    </dgm:pt>
    <dgm:pt modelId="{111F20FD-8ECA-4F4B-9C80-0D60651DAE57}" type="pres">
      <dgm:prSet presAssocID="{895421C8-6781-43B3-887A-A9121311B856}" presName="middleBoxChildren" presStyleCnt="0"/>
      <dgm:spPr/>
    </dgm:pt>
    <dgm:pt modelId="{12F13DCB-43B6-4955-92C6-582D0EE2C0E5}" type="pres">
      <dgm:prSet presAssocID="{895421C8-6781-43B3-887A-A9121311B856}" presName="centerBox" presStyleCnt="0"/>
      <dgm:spPr/>
    </dgm:pt>
    <dgm:pt modelId="{02D73C45-335B-4511-97C0-3C7D5513602B}" type="pres">
      <dgm:prSet presAssocID="{895421C8-6781-43B3-887A-A9121311B856}" presName="centerBoxParent" presStyleLbl="node1" presStyleIdx="2" presStyleCnt="3" custScaleY="119533" custLinFactNeighborY="-2284"/>
      <dgm:spPr/>
    </dgm:pt>
    <dgm:pt modelId="{B4349726-AB7C-4FF9-A3E1-4E04C9FEBFF6}" type="pres">
      <dgm:prSet presAssocID="{895421C8-6781-43B3-887A-A9121311B856}" presName="centerBoxChildren" presStyleCnt="0"/>
      <dgm:spPr/>
    </dgm:pt>
    <dgm:pt modelId="{D7CE2471-CE7E-42F0-B732-C5C7ACC5CABF}" type="pres">
      <dgm:prSet presAssocID="{184C47AF-2917-48AF-BFEC-3D9E036F4761}" presName="cChild" presStyleLbl="fgAcc1" presStyleIdx="0" presStyleCnt="4">
        <dgm:presLayoutVars>
          <dgm:bulletEnabled val="1"/>
        </dgm:presLayoutVars>
      </dgm:prSet>
      <dgm:spPr/>
    </dgm:pt>
    <dgm:pt modelId="{9173FECD-73CE-4791-A0CB-BFDAA8F7879F}" type="pres">
      <dgm:prSet presAssocID="{946C08A7-4518-4BFC-B830-19230D29433F}" presName="centerSibTrans" presStyleCnt="0"/>
      <dgm:spPr/>
    </dgm:pt>
    <dgm:pt modelId="{ED4FFBC3-D86D-4408-9E17-288DB3BD2E48}" type="pres">
      <dgm:prSet presAssocID="{7ADDF3E3-2919-46B7-A9FB-3FA3168BA530}" presName="cChild" presStyleLbl="fgAcc1" presStyleIdx="1" presStyleCnt="4">
        <dgm:presLayoutVars>
          <dgm:bulletEnabled val="1"/>
        </dgm:presLayoutVars>
      </dgm:prSet>
      <dgm:spPr/>
    </dgm:pt>
    <dgm:pt modelId="{AB8C2BDF-90B4-41B8-B6C0-41645B1CC33F}" type="pres">
      <dgm:prSet presAssocID="{75A6C160-B704-4AEE-B37F-160BDA8F3E67}" presName="centerSibTrans" presStyleCnt="0"/>
      <dgm:spPr/>
    </dgm:pt>
    <dgm:pt modelId="{184489CC-1F8D-4B7A-9985-3E430F1C05A4}" type="pres">
      <dgm:prSet presAssocID="{F4F6AEBB-E59C-483B-8BF6-035907554BFF}" presName="cChild" presStyleLbl="fgAcc1" presStyleIdx="2" presStyleCnt="4">
        <dgm:presLayoutVars>
          <dgm:bulletEnabled val="1"/>
        </dgm:presLayoutVars>
      </dgm:prSet>
      <dgm:spPr/>
    </dgm:pt>
    <dgm:pt modelId="{37FDB568-63B8-438A-9338-0DEE7A4DF7FD}" type="pres">
      <dgm:prSet presAssocID="{7ABB7B05-AB5D-40B5-A512-46C5AB25CAF2}" presName="centerSibTrans" presStyleCnt="0"/>
      <dgm:spPr/>
    </dgm:pt>
    <dgm:pt modelId="{4CF4D534-3FB0-4499-961E-60FC7152EFA7}" type="pres">
      <dgm:prSet presAssocID="{B6FD571B-B747-486C-A888-C2604FC245E4}" presName="cChild" presStyleLbl="fgAcc1" presStyleIdx="3" presStyleCnt="4">
        <dgm:presLayoutVars>
          <dgm:bulletEnabled val="1"/>
        </dgm:presLayoutVars>
      </dgm:prSet>
      <dgm:spPr/>
    </dgm:pt>
  </dgm:ptLst>
  <dgm:cxnLst>
    <dgm:cxn modelId="{2F7A1A11-B887-4CDC-A79B-7CCB54096DF7}" type="presOf" srcId="{7ADDF3E3-2919-46B7-A9FB-3FA3168BA530}" destId="{ED4FFBC3-D86D-4408-9E17-288DB3BD2E48}" srcOrd="0" destOrd="0" presId="urn:microsoft.com/office/officeart/2005/8/layout/target2#1"/>
    <dgm:cxn modelId="{B4137E38-9738-4DB7-9C29-1ED7701E3AB8}" type="presOf" srcId="{895421C8-6781-43B3-887A-A9121311B856}" destId="{E879E42C-EB66-4330-AF15-BC6D389AB14D}" srcOrd="0" destOrd="0" presId="urn:microsoft.com/office/officeart/2005/8/layout/target2#1"/>
    <dgm:cxn modelId="{A731363A-704A-4F17-BB83-48A16F330600}" type="presOf" srcId="{1ADE322E-4DE7-477F-AC8C-1CC7EA7F8E86}" destId="{4215C1D7-0DA8-4E89-8F12-556EBE3B8893}" srcOrd="0" destOrd="0" presId="urn:microsoft.com/office/officeart/2005/8/layout/target2#1"/>
    <dgm:cxn modelId="{3E10E95E-5CD6-4C5F-BEEE-E83343EA5B0A}" type="presOf" srcId="{F4F6AEBB-E59C-483B-8BF6-035907554BFF}" destId="{184489CC-1F8D-4B7A-9985-3E430F1C05A4}" srcOrd="0" destOrd="0" presId="urn:microsoft.com/office/officeart/2005/8/layout/target2#1"/>
    <dgm:cxn modelId="{A3C5955F-40CE-43EB-BB34-82743ED14DE2}" type="presOf" srcId="{597C5E19-2C87-4760-9C16-FDD3A1768AE6}" destId="{A46FCEEA-4C99-4C95-A53E-0D616EAE4B70}" srcOrd="0" destOrd="0" presId="urn:microsoft.com/office/officeart/2005/8/layout/target2#1"/>
    <dgm:cxn modelId="{2551C945-783C-47A6-BF7E-D920132115D4}" type="presOf" srcId="{184C47AF-2917-48AF-BFEC-3D9E036F4761}" destId="{D7CE2471-CE7E-42F0-B732-C5C7ACC5CABF}" srcOrd="0" destOrd="0" presId="urn:microsoft.com/office/officeart/2005/8/layout/target2#1"/>
    <dgm:cxn modelId="{4128BA6A-7AED-4F6E-B887-17B74962DB27}" type="presOf" srcId="{F4E3ED03-FABB-4706-AFC6-A2D7384F79E4}" destId="{02D73C45-335B-4511-97C0-3C7D5513602B}" srcOrd="0" destOrd="0" presId="urn:microsoft.com/office/officeart/2005/8/layout/target2#1"/>
    <dgm:cxn modelId="{B047C76A-C6D4-42AE-B5CF-3864F1580351}" srcId="{F4E3ED03-FABB-4706-AFC6-A2D7384F79E4}" destId="{7ADDF3E3-2919-46B7-A9FB-3FA3168BA530}" srcOrd="1" destOrd="0" parTransId="{F27D1B42-292C-40AD-9BB6-6A7CB01E19F3}" sibTransId="{75A6C160-B704-4AEE-B37F-160BDA8F3E67}"/>
    <dgm:cxn modelId="{E8C63B4C-BC91-4561-9824-7FA3791B85CE}" srcId="{F4E3ED03-FABB-4706-AFC6-A2D7384F79E4}" destId="{F4F6AEBB-E59C-483B-8BF6-035907554BFF}" srcOrd="2" destOrd="0" parTransId="{9C3CBB68-C04F-4BD2-A4BE-AB2A17C4E586}" sibTransId="{7ABB7B05-AB5D-40B5-A512-46C5AB25CAF2}"/>
    <dgm:cxn modelId="{91C17654-D9EC-45FD-B9BC-8EFE77ED62C2}" srcId="{F4E3ED03-FABB-4706-AFC6-A2D7384F79E4}" destId="{B6FD571B-B747-486C-A888-C2604FC245E4}" srcOrd="3" destOrd="0" parTransId="{6E92F7CC-4D39-4018-8D31-4286D608FF89}" sibTransId="{8C1EA658-CC63-4661-9785-234E387D8A84}"/>
    <dgm:cxn modelId="{A4C5705A-606F-451F-BB87-B38144818FBD}" type="presOf" srcId="{B6FD571B-B747-486C-A888-C2604FC245E4}" destId="{4CF4D534-3FB0-4499-961E-60FC7152EFA7}" srcOrd="0" destOrd="0" presId="urn:microsoft.com/office/officeart/2005/8/layout/target2#1"/>
    <dgm:cxn modelId="{925D277F-9B6B-44DD-B2CF-B42DA5A3E8BC}" srcId="{895421C8-6781-43B3-887A-A9121311B856}" destId="{597C5E19-2C87-4760-9C16-FDD3A1768AE6}" srcOrd="1" destOrd="0" parTransId="{B55A0126-38C1-4CD1-9821-67D13DFF6ABE}" sibTransId="{08A20EAA-A071-4238-B203-817899A674F5}"/>
    <dgm:cxn modelId="{C2204F8E-6768-4606-9E4E-86CDCCEB0873}" srcId="{F4E3ED03-FABB-4706-AFC6-A2D7384F79E4}" destId="{184C47AF-2917-48AF-BFEC-3D9E036F4761}" srcOrd="0" destOrd="0" parTransId="{8CF3EFD0-77A7-4956-9501-4394E0104175}" sibTransId="{946C08A7-4518-4BFC-B830-19230D29433F}"/>
    <dgm:cxn modelId="{0D4B95E2-C049-4E83-AD1F-82675343C5DC}" srcId="{895421C8-6781-43B3-887A-A9121311B856}" destId="{F4E3ED03-FABB-4706-AFC6-A2D7384F79E4}" srcOrd="2" destOrd="0" parTransId="{67DB55B6-49C8-40C8-A87B-9174C3EFAAF5}" sibTransId="{9BED84AD-CC1B-4953-A8CD-AFCF82932824}"/>
    <dgm:cxn modelId="{EB8131E7-1751-4570-8A6E-F4E5492AC4CE}" srcId="{895421C8-6781-43B3-887A-A9121311B856}" destId="{1ADE322E-4DE7-477F-AC8C-1CC7EA7F8E86}" srcOrd="0" destOrd="0" parTransId="{0AEB19BC-E9E8-42A5-BAE8-698D774B6AA1}" sibTransId="{51B17BD9-A9E7-4785-9319-4C907E215E62}"/>
    <dgm:cxn modelId="{357A331F-13E6-4AEB-8276-AEDDCAD691B3}" type="presParOf" srcId="{E879E42C-EB66-4330-AF15-BC6D389AB14D}" destId="{4EC73646-4487-4E7E-A6F4-0C77028FA956}" srcOrd="0" destOrd="0" presId="urn:microsoft.com/office/officeart/2005/8/layout/target2#1"/>
    <dgm:cxn modelId="{1ECD35EA-2F46-48F2-8172-0909005370F5}" type="presParOf" srcId="{4EC73646-4487-4E7E-A6F4-0C77028FA956}" destId="{4215C1D7-0DA8-4E89-8F12-556EBE3B8893}" srcOrd="0" destOrd="0" presId="urn:microsoft.com/office/officeart/2005/8/layout/target2#1"/>
    <dgm:cxn modelId="{7B53984E-232D-4A1C-8314-74C1197B9EEE}" type="presParOf" srcId="{4EC73646-4487-4E7E-A6F4-0C77028FA956}" destId="{F82CF1BE-F122-46CF-8A8E-9CF19FF99889}" srcOrd="1" destOrd="0" presId="urn:microsoft.com/office/officeart/2005/8/layout/target2#1"/>
    <dgm:cxn modelId="{D2F5B407-ED8D-4E1B-865C-1FBF0DEAD0A3}" type="presParOf" srcId="{E879E42C-EB66-4330-AF15-BC6D389AB14D}" destId="{984B0E19-6EF8-4388-B418-3350253B569B}" srcOrd="1" destOrd="0" presId="urn:microsoft.com/office/officeart/2005/8/layout/target2#1"/>
    <dgm:cxn modelId="{70A17035-D42A-4B60-ABAC-A9383796391E}" type="presParOf" srcId="{984B0E19-6EF8-4388-B418-3350253B569B}" destId="{A46FCEEA-4C99-4C95-A53E-0D616EAE4B70}" srcOrd="0" destOrd="0" presId="urn:microsoft.com/office/officeart/2005/8/layout/target2#1"/>
    <dgm:cxn modelId="{4177FD8D-422E-4811-B4DC-2E7681C66187}" type="presParOf" srcId="{984B0E19-6EF8-4388-B418-3350253B569B}" destId="{111F20FD-8ECA-4F4B-9C80-0D60651DAE57}" srcOrd="1" destOrd="0" presId="urn:microsoft.com/office/officeart/2005/8/layout/target2#1"/>
    <dgm:cxn modelId="{CF517011-6D4B-40CD-8AB0-6F1FCBB1226C}" type="presParOf" srcId="{E879E42C-EB66-4330-AF15-BC6D389AB14D}" destId="{12F13DCB-43B6-4955-92C6-582D0EE2C0E5}" srcOrd="2" destOrd="0" presId="urn:microsoft.com/office/officeart/2005/8/layout/target2#1"/>
    <dgm:cxn modelId="{9C0A0806-4087-4AB2-9DF3-EE060225F574}" type="presParOf" srcId="{12F13DCB-43B6-4955-92C6-582D0EE2C0E5}" destId="{02D73C45-335B-4511-97C0-3C7D5513602B}" srcOrd="0" destOrd="0" presId="urn:microsoft.com/office/officeart/2005/8/layout/target2#1"/>
    <dgm:cxn modelId="{8D06F130-3F44-460C-B827-B231E5DC4BB6}" type="presParOf" srcId="{12F13DCB-43B6-4955-92C6-582D0EE2C0E5}" destId="{B4349726-AB7C-4FF9-A3E1-4E04C9FEBFF6}" srcOrd="1" destOrd="0" presId="urn:microsoft.com/office/officeart/2005/8/layout/target2#1"/>
    <dgm:cxn modelId="{BB249F2D-1D92-4FF7-9884-F1A66F4C966F}" type="presParOf" srcId="{B4349726-AB7C-4FF9-A3E1-4E04C9FEBFF6}" destId="{D7CE2471-CE7E-42F0-B732-C5C7ACC5CABF}" srcOrd="0" destOrd="0" presId="urn:microsoft.com/office/officeart/2005/8/layout/target2#1"/>
    <dgm:cxn modelId="{8FC402EE-D12B-4C42-986C-F21B9E890239}" type="presParOf" srcId="{B4349726-AB7C-4FF9-A3E1-4E04C9FEBFF6}" destId="{9173FECD-73CE-4791-A0CB-BFDAA8F7879F}" srcOrd="1" destOrd="0" presId="urn:microsoft.com/office/officeart/2005/8/layout/target2#1"/>
    <dgm:cxn modelId="{A8F38A71-C0EF-4039-968D-DBD520DEF218}" type="presParOf" srcId="{B4349726-AB7C-4FF9-A3E1-4E04C9FEBFF6}" destId="{ED4FFBC3-D86D-4408-9E17-288DB3BD2E48}" srcOrd="2" destOrd="0" presId="urn:microsoft.com/office/officeart/2005/8/layout/target2#1"/>
    <dgm:cxn modelId="{0D9309F3-6C94-4E78-9C8A-39B70C9E8AC2}" type="presParOf" srcId="{B4349726-AB7C-4FF9-A3E1-4E04C9FEBFF6}" destId="{AB8C2BDF-90B4-41B8-B6C0-41645B1CC33F}" srcOrd="3" destOrd="0" presId="urn:microsoft.com/office/officeart/2005/8/layout/target2#1"/>
    <dgm:cxn modelId="{1BC1F2A4-472D-424B-9F19-E1EEAB23C9E5}" type="presParOf" srcId="{B4349726-AB7C-4FF9-A3E1-4E04C9FEBFF6}" destId="{184489CC-1F8D-4B7A-9985-3E430F1C05A4}" srcOrd="4" destOrd="0" presId="urn:microsoft.com/office/officeart/2005/8/layout/target2#1"/>
    <dgm:cxn modelId="{B8DB94A4-40D0-4A86-8B70-5EEE3A9E7CD2}" type="presParOf" srcId="{B4349726-AB7C-4FF9-A3E1-4E04C9FEBFF6}" destId="{37FDB568-63B8-438A-9338-0DEE7A4DF7FD}" srcOrd="5" destOrd="0" presId="urn:microsoft.com/office/officeart/2005/8/layout/target2#1"/>
    <dgm:cxn modelId="{7D9F5396-ECB4-4DA4-BC4E-C751A0D7B2AF}" type="presParOf" srcId="{B4349726-AB7C-4FF9-A3E1-4E04C9FEBFF6}" destId="{4CF4D534-3FB0-4499-961E-60FC7152EFA7}" srcOrd="6" destOrd="0" presId="urn:microsoft.com/office/officeart/2005/8/layout/targe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2" loCatId="relationship" qsTypeId="urn:microsoft.com/office/officeart/2005/8/quickstyle/simple1#6" qsCatId="simple" csTypeId="urn:microsoft.com/office/officeart/2005/8/colors/colorful5#6" csCatId="colorful" phldr="1"/>
      <dgm:spPr/>
      <dgm:t>
        <a:bodyPr/>
        <a:lstStyle/>
        <a:p>
          <a:endParaRPr lang="es-ES"/>
        </a:p>
      </dgm:t>
    </dgm:pt>
    <dgm:pt modelId="{1ADE322E-4DE7-477F-AC8C-1CC7EA7F8E86}">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184C47AF-2917-48AF-BFEC-3D9E036F4761}">
      <dgm:prSet phldrT="[Texto]" custT="1"/>
      <dgm:spPr/>
      <dgm:t>
        <a:bodyPr/>
        <a:lstStyle/>
        <a:p>
          <a:r>
            <a:rPr lang="es-AR" sz="1300" b="1" dirty="0">
              <a:solidFill>
                <a:schemeClr val="tx1"/>
              </a:solidFill>
            </a:rPr>
            <a:t>Ambiente de control</a:t>
          </a:r>
          <a:endParaRPr lang="es-ES" sz="1300" b="1" dirty="0">
            <a:solidFill>
              <a:schemeClr val="tx1"/>
            </a:solidFill>
          </a:endParaRPr>
        </a:p>
      </dgm:t>
    </dgm:pt>
    <dgm:pt modelId="{8CF3EFD0-77A7-4956-9501-4394E0104175}" type="parTrans" cxnId="{C2204F8E-6768-4606-9E4E-86CDCCEB0873}">
      <dgm:prSet/>
      <dgm:spPr/>
      <dgm:t>
        <a:bodyPr/>
        <a:lstStyle/>
        <a:p>
          <a:endParaRPr lang="es-ES">
            <a:solidFill>
              <a:schemeClr val="tx1"/>
            </a:solidFill>
          </a:endParaRPr>
        </a:p>
      </dgm:t>
    </dgm:pt>
    <dgm:pt modelId="{946C08A7-4518-4BFC-B830-19230D29433F}" type="sibTrans" cxnId="{C2204F8E-6768-4606-9E4E-86CDCCEB0873}">
      <dgm:prSet/>
      <dgm:spPr/>
      <dgm:t>
        <a:bodyPr/>
        <a:lstStyle/>
        <a:p>
          <a:endParaRPr lang="es-ES">
            <a:solidFill>
              <a:schemeClr val="tx1"/>
            </a:solidFill>
          </a:endParaRPr>
        </a:p>
      </dgm:t>
    </dgm:pt>
    <dgm:pt modelId="{7ADDF3E3-2919-46B7-A9FB-3FA3168BA530}">
      <dgm:prSet phldrT="[Texto]" custT="1"/>
      <dgm:spPr/>
      <dgm:t>
        <a:bodyPr/>
        <a:lstStyle/>
        <a:p>
          <a:r>
            <a:rPr lang="es-AR" sz="1400" b="1" dirty="0">
              <a:solidFill>
                <a:schemeClr val="tx1"/>
              </a:solidFill>
            </a:rPr>
            <a:t>Estructura organizativa</a:t>
          </a:r>
          <a:endParaRPr lang="es-ES" sz="1400" b="1" dirty="0">
            <a:solidFill>
              <a:schemeClr val="tx1"/>
            </a:solidFill>
          </a:endParaRPr>
        </a:p>
      </dgm:t>
    </dgm:pt>
    <dgm:pt modelId="{F27D1B42-292C-40AD-9BB6-6A7CB01E19F3}" type="parTrans" cxnId="{B047C76A-C6D4-42AE-B5CF-3864F1580351}">
      <dgm:prSet/>
      <dgm:spPr/>
      <dgm:t>
        <a:bodyPr/>
        <a:lstStyle/>
        <a:p>
          <a:endParaRPr lang="es-ES">
            <a:solidFill>
              <a:schemeClr val="tx1"/>
            </a:solidFill>
          </a:endParaRPr>
        </a:p>
      </dgm:t>
    </dgm:pt>
    <dgm:pt modelId="{75A6C160-B704-4AEE-B37F-160BDA8F3E67}" type="sibTrans" cxnId="{B047C76A-C6D4-42AE-B5CF-3864F1580351}">
      <dgm:prSet/>
      <dgm:spPr/>
      <dgm:t>
        <a:bodyPr/>
        <a:lstStyle/>
        <a:p>
          <a:endParaRPr lang="es-ES">
            <a:solidFill>
              <a:schemeClr val="tx1"/>
            </a:solidFill>
          </a:endParaRPr>
        </a:p>
      </dgm:t>
    </dgm:pt>
    <dgm:pt modelId="{F4F6AEBB-E59C-483B-8BF6-035907554BFF}">
      <dgm:prSet phldrT="[Texto]" custT="1"/>
      <dgm:spPr/>
      <dgm:t>
        <a:bodyPr/>
        <a:lstStyle/>
        <a:p>
          <a:r>
            <a:rPr lang="es-AR" sz="1400" b="1" dirty="0">
              <a:solidFill>
                <a:schemeClr val="tx1"/>
              </a:solidFill>
            </a:rPr>
            <a:t>Delegación de autoridad</a:t>
          </a:r>
          <a:endParaRPr lang="es-ES" sz="1400" b="1" dirty="0">
            <a:solidFill>
              <a:schemeClr val="tx1"/>
            </a:solidFill>
          </a:endParaRPr>
        </a:p>
      </dgm:t>
    </dgm:pt>
    <dgm:pt modelId="{9C3CBB68-C04F-4BD2-A4BE-AB2A17C4E586}" type="parTrans" cxnId="{E8C63B4C-BC91-4561-9824-7FA3791B85CE}">
      <dgm:prSet/>
      <dgm:spPr/>
      <dgm:t>
        <a:bodyPr/>
        <a:lstStyle/>
        <a:p>
          <a:endParaRPr lang="es-ES">
            <a:solidFill>
              <a:schemeClr val="tx1"/>
            </a:solidFill>
          </a:endParaRPr>
        </a:p>
      </dgm:t>
    </dgm:pt>
    <dgm:pt modelId="{7ABB7B05-AB5D-40B5-A512-46C5AB25CAF2}" type="sibTrans" cxnId="{E8C63B4C-BC91-4561-9824-7FA3791B85CE}">
      <dgm:prSet/>
      <dgm:spPr/>
      <dgm:t>
        <a:bodyPr/>
        <a:lstStyle/>
        <a:p>
          <a:endParaRPr lang="es-ES">
            <a:solidFill>
              <a:schemeClr val="tx1"/>
            </a:solidFill>
          </a:endParaRPr>
        </a:p>
      </dgm:t>
    </dgm:pt>
    <dgm:pt modelId="{B6FD571B-B747-486C-A888-C2604FC245E4}">
      <dgm:prSet phldrT="[Texto]" custT="1"/>
      <dgm:spPr/>
      <dgm:t>
        <a:bodyPr/>
        <a:lstStyle/>
        <a:p>
          <a:r>
            <a:rPr lang="es-AR" sz="1400" b="1" dirty="0">
              <a:solidFill>
                <a:schemeClr val="tx1"/>
              </a:solidFill>
            </a:rPr>
            <a:t>Acciones coordinadas</a:t>
          </a:r>
          <a:endParaRPr lang="es-ES" sz="1400" b="1" dirty="0">
            <a:solidFill>
              <a:schemeClr val="tx1"/>
            </a:solidFill>
          </a:endParaRPr>
        </a:p>
      </dgm:t>
    </dgm:pt>
    <dgm:pt modelId="{6E92F7CC-4D39-4018-8D31-4286D608FF89}" type="parTrans" cxnId="{91C17654-D9EC-45FD-B9BC-8EFE77ED62C2}">
      <dgm:prSet/>
      <dgm:spPr/>
      <dgm:t>
        <a:bodyPr/>
        <a:lstStyle/>
        <a:p>
          <a:endParaRPr lang="es-ES">
            <a:solidFill>
              <a:schemeClr val="tx1"/>
            </a:solidFill>
          </a:endParaRPr>
        </a:p>
      </dgm:t>
    </dgm:pt>
    <dgm:pt modelId="{8C1EA658-CC63-4661-9785-234E387D8A84}" type="sibTrans" cxnId="{91C17654-D9EC-45FD-B9BC-8EFE77ED62C2}">
      <dgm:prSet/>
      <dgm:spPr/>
      <dgm:t>
        <a:bodyPr/>
        <a:lstStyle/>
        <a:p>
          <a:endParaRPr lang="es-ES">
            <a:solidFill>
              <a:schemeClr val="tx1"/>
            </a:solidFill>
          </a:endParaRPr>
        </a:p>
      </dgm:t>
    </dgm:pt>
    <dgm:pt modelId="{D52D054D-4923-4EF4-A22E-FB30CEA49445}">
      <dgm:prSet phldrT="[Texto]" custT="1"/>
      <dgm:spPr/>
      <dgm:t>
        <a:bodyPr/>
        <a:lstStyle/>
        <a:p>
          <a:r>
            <a:rPr lang="es-AR" sz="1400" b="1" dirty="0">
              <a:solidFill>
                <a:schemeClr val="tx1"/>
              </a:solidFill>
            </a:rPr>
            <a:t>Auditoría interna</a:t>
          </a:r>
          <a:endParaRPr lang="es-ES" sz="1400" b="1" dirty="0">
            <a:solidFill>
              <a:schemeClr val="tx1"/>
            </a:solidFill>
          </a:endParaRPr>
        </a:p>
      </dgm:t>
    </dgm:pt>
    <dgm:pt modelId="{A333A032-8746-4727-9D85-B14D5BC06D49}" type="parTrans" cxnId="{FC3CAD84-DF79-48FD-8694-1479AFBFAC9C}">
      <dgm:prSet/>
      <dgm:spPr/>
      <dgm:t>
        <a:bodyPr/>
        <a:lstStyle/>
        <a:p>
          <a:endParaRPr lang="es-ES">
            <a:solidFill>
              <a:schemeClr val="tx1"/>
            </a:solidFill>
          </a:endParaRPr>
        </a:p>
      </dgm:t>
    </dgm:pt>
    <dgm:pt modelId="{AC31C2E4-47D2-4052-B935-7A0E6713E932}" type="sibTrans" cxnId="{FC3CAD84-DF79-48FD-8694-1479AFBFAC9C}">
      <dgm:prSet/>
      <dgm:spPr/>
      <dgm:t>
        <a:bodyPr/>
        <a:lstStyle/>
        <a:p>
          <a:endParaRPr lang="es-ES">
            <a:solidFill>
              <a:schemeClr val="tx1"/>
            </a:solidFill>
          </a:endParaRPr>
        </a:p>
      </dgm:t>
    </dgm:pt>
    <dgm:pt modelId="{AF9903D2-4BAD-4DB8-8C19-3B7EA04D6B03}">
      <dgm:prSet phldrT="[Texto]" custT="1"/>
      <dgm:spPr/>
      <dgm:t>
        <a:bodyPr/>
        <a:lstStyle/>
        <a:p>
          <a:r>
            <a:rPr lang="es-PE" sz="2000" b="1" i="1" dirty="0">
              <a:solidFill>
                <a:schemeClr val="tx1"/>
              </a:solidFill>
            </a:rPr>
            <a:t>Principio 2. El consejo de administración demuestra independencia de la dirección y ejerce la supervisión del desempeño del sistema de control interno</a:t>
          </a:r>
          <a:endParaRPr lang="es-ES" sz="2000" b="1" i="1" dirty="0">
            <a:solidFill>
              <a:schemeClr val="tx1"/>
            </a:solidFill>
          </a:endParaRPr>
        </a:p>
      </dgm:t>
    </dgm:pt>
    <dgm:pt modelId="{E58C0BF4-CB29-48FA-805C-067B6EFB2B18}" type="parTrans" cxnId="{2297C42B-6E5C-4D36-868C-68767B077827}">
      <dgm:prSet/>
      <dgm:spPr/>
      <dgm:t>
        <a:bodyPr/>
        <a:lstStyle/>
        <a:p>
          <a:endParaRPr lang="es-ES">
            <a:solidFill>
              <a:schemeClr val="tx1"/>
            </a:solidFill>
          </a:endParaRPr>
        </a:p>
      </dgm:t>
    </dgm:pt>
    <dgm:pt modelId="{59C87A2D-959B-447A-BC85-65A8A6E4A957}" type="sibTrans" cxnId="{2297C42B-6E5C-4D36-868C-68767B077827}">
      <dgm:prSet/>
      <dgm:spPr/>
      <dgm:t>
        <a:bodyPr/>
        <a:lstStyle/>
        <a:p>
          <a:endParaRPr lang="es-ES">
            <a:solidFill>
              <a:schemeClr val="tx1"/>
            </a:solidFill>
          </a:endParaRPr>
        </a:p>
      </dgm:t>
    </dgm:pt>
    <dgm:pt modelId="{C23A0207-C1D7-480E-9542-CC84191F7FE7}">
      <dgm:prSet phldrT="[Texto]"/>
      <dgm:spPr/>
      <dgm:t>
        <a:bodyPr/>
        <a:lstStyle/>
        <a:p>
          <a:r>
            <a:rPr lang="es-PE" b="0" dirty="0">
              <a:solidFill>
                <a:schemeClr val="tx1"/>
              </a:solidFill>
            </a:rPr>
            <a:t>MARCO RECTOR DEL CONTROL INTERNO INSTITUCIONAL DE LOS RECURSOS PÚBLICOS (elementos)</a:t>
          </a:r>
          <a:endParaRPr lang="es-ES" b="0" dirty="0">
            <a:solidFill>
              <a:schemeClr val="tx1"/>
            </a:solidFill>
          </a:endParaRPr>
        </a:p>
      </dgm:t>
    </dgm:pt>
    <dgm:pt modelId="{73E50749-5CF1-4182-A56B-88E590800FC7}" type="parTrans" cxnId="{9FDF0C56-C067-427E-85AB-752F762C4C06}">
      <dgm:prSet/>
      <dgm:spPr/>
      <dgm:t>
        <a:bodyPr/>
        <a:lstStyle/>
        <a:p>
          <a:endParaRPr lang="es-ES">
            <a:solidFill>
              <a:schemeClr val="tx1"/>
            </a:solidFill>
          </a:endParaRPr>
        </a:p>
      </dgm:t>
    </dgm:pt>
    <dgm:pt modelId="{8257E74C-B6CC-4D35-A9D7-63351032532A}" type="sibTrans" cxnId="{9FDF0C56-C067-427E-85AB-752F762C4C06}">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E5974C1A-600D-4EC6-BA0B-80A11FCEA47F}" type="pres">
      <dgm:prSet presAssocID="{895421C8-6781-43B3-887A-A9121311B856}" presName="middleBox" presStyleCnt="0"/>
      <dgm:spPr/>
    </dgm:pt>
    <dgm:pt modelId="{549983CC-201F-4049-8F81-CCF6E8F46EF2}" type="pres">
      <dgm:prSet presAssocID="{895421C8-6781-43B3-887A-A9121311B856}" presName="middleBoxParent" presStyleLbl="node1" presStyleIdx="1" presStyleCnt="3" custScaleY="124166" custLinFactNeighborX="293"/>
      <dgm:spPr/>
    </dgm:pt>
    <dgm:pt modelId="{A749D436-100D-4D00-B691-2DDD7728D285}" type="pres">
      <dgm:prSet presAssocID="{895421C8-6781-43B3-887A-A9121311B856}" presName="middleBoxChildren" presStyleCnt="0"/>
      <dgm:spPr/>
    </dgm:pt>
    <dgm:pt modelId="{9F096051-2072-4796-9ED3-AB765F9D7725}" type="pres">
      <dgm:prSet presAssocID="{895421C8-6781-43B3-887A-A9121311B856}" presName="centerBox" presStyleCnt="0"/>
      <dgm:spPr/>
    </dgm:pt>
    <dgm:pt modelId="{F5434B72-F67F-42FD-9068-04C674BC6B0B}" type="pres">
      <dgm:prSet presAssocID="{895421C8-6781-43B3-887A-A9121311B856}" presName="centerBoxParent" presStyleLbl="node1" presStyleIdx="2" presStyleCnt="3" custScaleY="108191"/>
      <dgm:spPr/>
    </dgm:pt>
    <dgm:pt modelId="{FF0240E8-E208-4537-8C48-DB1A616534E2}" type="pres">
      <dgm:prSet presAssocID="{895421C8-6781-43B3-887A-A9121311B856}" presName="centerBoxChildren" presStyleCnt="0"/>
      <dgm:spPr/>
    </dgm:pt>
    <dgm:pt modelId="{33529077-85AB-46D2-B9DF-6B242085E2DC}" type="pres">
      <dgm:prSet presAssocID="{184C47AF-2917-48AF-BFEC-3D9E036F4761}" presName="cChild" presStyleLbl="fgAcc1" presStyleIdx="0" presStyleCnt="5" custScaleX="123872">
        <dgm:presLayoutVars>
          <dgm:bulletEnabled val="1"/>
        </dgm:presLayoutVars>
      </dgm:prSet>
      <dgm:spPr/>
    </dgm:pt>
    <dgm:pt modelId="{36C63541-255A-4F31-910B-9551F532E36C}" type="pres">
      <dgm:prSet presAssocID="{946C08A7-4518-4BFC-B830-19230D29433F}" presName="centerSibTrans" presStyleCnt="0"/>
      <dgm:spPr/>
    </dgm:pt>
    <dgm:pt modelId="{9288B55E-247E-40FD-ACCA-75506EFE4C44}" type="pres">
      <dgm:prSet presAssocID="{7ADDF3E3-2919-46B7-A9FB-3FA3168BA530}" presName="cChild" presStyleLbl="fgAcc1" presStyleIdx="1" presStyleCnt="5" custScaleX="177501">
        <dgm:presLayoutVars>
          <dgm:bulletEnabled val="1"/>
        </dgm:presLayoutVars>
      </dgm:prSet>
      <dgm:spPr/>
    </dgm:pt>
    <dgm:pt modelId="{5CD51577-04FD-4936-A7B0-614974A7F4E3}" type="pres">
      <dgm:prSet presAssocID="{75A6C160-B704-4AEE-B37F-160BDA8F3E67}" presName="centerSibTrans" presStyleCnt="0"/>
      <dgm:spPr/>
    </dgm:pt>
    <dgm:pt modelId="{340C9EB1-202E-4A2F-A823-818DFDF4383B}" type="pres">
      <dgm:prSet presAssocID="{F4F6AEBB-E59C-483B-8BF6-035907554BFF}" presName="cChild" presStyleLbl="fgAcc1" presStyleIdx="2" presStyleCnt="5" custScaleX="175509">
        <dgm:presLayoutVars>
          <dgm:bulletEnabled val="1"/>
        </dgm:presLayoutVars>
      </dgm:prSet>
      <dgm:spPr/>
    </dgm:pt>
    <dgm:pt modelId="{A544F575-6AB4-44DC-B199-0BC82C6286E9}" type="pres">
      <dgm:prSet presAssocID="{7ABB7B05-AB5D-40B5-A512-46C5AB25CAF2}" presName="centerSibTrans" presStyleCnt="0"/>
      <dgm:spPr/>
    </dgm:pt>
    <dgm:pt modelId="{3295628D-3E4E-473B-8584-B919608DC746}" type="pres">
      <dgm:prSet presAssocID="{B6FD571B-B747-486C-A888-C2604FC245E4}" presName="cChild" presStyleLbl="fgAcc1" presStyleIdx="3" presStyleCnt="5" custScaleX="161899">
        <dgm:presLayoutVars>
          <dgm:bulletEnabled val="1"/>
        </dgm:presLayoutVars>
      </dgm:prSet>
      <dgm:spPr/>
    </dgm:pt>
    <dgm:pt modelId="{C3653E28-8C95-43F3-90E2-4DCC518AC27F}" type="pres">
      <dgm:prSet presAssocID="{8C1EA658-CC63-4661-9785-234E387D8A84}" presName="centerSibTrans" presStyleCnt="0"/>
      <dgm:spPr/>
    </dgm:pt>
    <dgm:pt modelId="{59DE7DDB-A580-44A8-A235-0E88C35B66CC}" type="pres">
      <dgm:prSet presAssocID="{D52D054D-4923-4EF4-A22E-FB30CEA49445}" presName="cChild" presStyleLbl="fgAcc1" presStyleIdx="4" presStyleCnt="5" custScaleX="143145">
        <dgm:presLayoutVars>
          <dgm:bulletEnabled val="1"/>
        </dgm:presLayoutVars>
      </dgm:prSet>
      <dgm:spPr/>
    </dgm:pt>
  </dgm:ptLst>
  <dgm:cxnLst>
    <dgm:cxn modelId="{A8617E18-B167-4AC9-97FC-8EC713694FD5}" type="presOf" srcId="{B6FD571B-B747-486C-A888-C2604FC245E4}" destId="{3295628D-3E4E-473B-8584-B919608DC746}" srcOrd="0" destOrd="0" presId="urn:microsoft.com/office/officeart/2005/8/layout/target2#2"/>
    <dgm:cxn modelId="{8CC4821D-4DD3-4558-95A4-FE8515E08E05}" type="presOf" srcId="{1ADE322E-4DE7-477F-AC8C-1CC7EA7F8E86}" destId="{B537D7B5-9061-4835-8ECB-40516041464F}" srcOrd="0" destOrd="0" presId="urn:microsoft.com/office/officeart/2005/8/layout/target2#2"/>
    <dgm:cxn modelId="{ABB7BE20-38CE-48BE-9629-F7A35B81240E}" type="presOf" srcId="{D52D054D-4923-4EF4-A22E-FB30CEA49445}" destId="{59DE7DDB-A580-44A8-A235-0E88C35B66CC}" srcOrd="0" destOrd="0" presId="urn:microsoft.com/office/officeart/2005/8/layout/target2#2"/>
    <dgm:cxn modelId="{2297C42B-6E5C-4D36-868C-68767B077827}" srcId="{895421C8-6781-43B3-887A-A9121311B856}" destId="{AF9903D2-4BAD-4DB8-8C19-3B7EA04D6B03}" srcOrd="1" destOrd="0" parTransId="{E58C0BF4-CB29-48FA-805C-067B6EFB2B18}" sibTransId="{59C87A2D-959B-447A-BC85-65A8A6E4A957}"/>
    <dgm:cxn modelId="{E0EF6A3B-5B5C-4604-A971-4B9A826C3801}" type="presOf" srcId="{C23A0207-C1D7-480E-9542-CC84191F7FE7}" destId="{F5434B72-F67F-42FD-9068-04C674BC6B0B}" srcOrd="0" destOrd="0" presId="urn:microsoft.com/office/officeart/2005/8/layout/target2#2"/>
    <dgm:cxn modelId="{6F762843-CDC5-4C46-A990-663A62462272}" type="presOf" srcId="{184C47AF-2917-48AF-BFEC-3D9E036F4761}" destId="{33529077-85AB-46D2-B9DF-6B242085E2DC}" srcOrd="0" destOrd="0" presId="urn:microsoft.com/office/officeart/2005/8/layout/target2#2"/>
    <dgm:cxn modelId="{B047C76A-C6D4-42AE-B5CF-3864F1580351}" srcId="{C23A0207-C1D7-480E-9542-CC84191F7FE7}" destId="{7ADDF3E3-2919-46B7-A9FB-3FA3168BA530}" srcOrd="1" destOrd="0" parTransId="{F27D1B42-292C-40AD-9BB6-6A7CB01E19F3}" sibTransId="{75A6C160-B704-4AEE-B37F-160BDA8F3E67}"/>
    <dgm:cxn modelId="{0453904B-40D1-42B2-BC99-555220DFB1AB}" type="presOf" srcId="{895421C8-6781-43B3-887A-A9121311B856}" destId="{CD3A4BAC-B433-4BF9-9FF3-FF659CE317AF}" srcOrd="0" destOrd="0" presId="urn:microsoft.com/office/officeart/2005/8/layout/target2#2"/>
    <dgm:cxn modelId="{E8C63B4C-BC91-4561-9824-7FA3791B85CE}" srcId="{C23A0207-C1D7-480E-9542-CC84191F7FE7}" destId="{F4F6AEBB-E59C-483B-8BF6-035907554BFF}" srcOrd="2" destOrd="0" parTransId="{9C3CBB68-C04F-4BD2-A4BE-AB2A17C4E586}" sibTransId="{7ABB7B05-AB5D-40B5-A512-46C5AB25CAF2}"/>
    <dgm:cxn modelId="{1EB3D550-ED58-4D31-9710-2482C3500D4F}" type="presOf" srcId="{AF9903D2-4BAD-4DB8-8C19-3B7EA04D6B03}" destId="{549983CC-201F-4049-8F81-CCF6E8F46EF2}" srcOrd="0" destOrd="0" presId="urn:microsoft.com/office/officeart/2005/8/layout/target2#2"/>
    <dgm:cxn modelId="{91C17654-D9EC-45FD-B9BC-8EFE77ED62C2}" srcId="{C23A0207-C1D7-480E-9542-CC84191F7FE7}" destId="{B6FD571B-B747-486C-A888-C2604FC245E4}" srcOrd="3" destOrd="0" parTransId="{6E92F7CC-4D39-4018-8D31-4286D608FF89}" sibTransId="{8C1EA658-CC63-4661-9785-234E387D8A84}"/>
    <dgm:cxn modelId="{9FDF0C56-C067-427E-85AB-752F762C4C06}" srcId="{895421C8-6781-43B3-887A-A9121311B856}" destId="{C23A0207-C1D7-480E-9542-CC84191F7FE7}" srcOrd="2" destOrd="0" parTransId="{73E50749-5CF1-4182-A56B-88E590800FC7}" sibTransId="{8257E74C-B6CC-4D35-A9D7-63351032532A}"/>
    <dgm:cxn modelId="{FC3CAD84-DF79-48FD-8694-1479AFBFAC9C}" srcId="{C23A0207-C1D7-480E-9542-CC84191F7FE7}" destId="{D52D054D-4923-4EF4-A22E-FB30CEA49445}" srcOrd="4" destOrd="0" parTransId="{A333A032-8746-4727-9D85-B14D5BC06D49}" sibTransId="{AC31C2E4-47D2-4052-B935-7A0E6713E932}"/>
    <dgm:cxn modelId="{C2204F8E-6768-4606-9E4E-86CDCCEB0873}" srcId="{C23A0207-C1D7-480E-9542-CC84191F7FE7}" destId="{184C47AF-2917-48AF-BFEC-3D9E036F4761}" srcOrd="0" destOrd="0" parTransId="{8CF3EFD0-77A7-4956-9501-4394E0104175}" sibTransId="{946C08A7-4518-4BFC-B830-19230D29433F}"/>
    <dgm:cxn modelId="{1DDF65AB-C763-4B81-83BD-05BAD5867EAE}" type="presOf" srcId="{7ADDF3E3-2919-46B7-A9FB-3FA3168BA530}" destId="{9288B55E-247E-40FD-ACCA-75506EFE4C44}" srcOrd="0" destOrd="0" presId="urn:microsoft.com/office/officeart/2005/8/layout/target2#2"/>
    <dgm:cxn modelId="{C3A4FFB0-D7C7-4E10-95F7-3B79AF9E945E}" type="presOf" srcId="{F4F6AEBB-E59C-483B-8BF6-035907554BFF}" destId="{340C9EB1-202E-4A2F-A823-818DFDF4383B}" srcOrd="0" destOrd="0" presId="urn:microsoft.com/office/officeart/2005/8/layout/target2#2"/>
    <dgm:cxn modelId="{EB8131E7-1751-4570-8A6E-F4E5492AC4CE}" srcId="{895421C8-6781-43B3-887A-A9121311B856}" destId="{1ADE322E-4DE7-477F-AC8C-1CC7EA7F8E86}" srcOrd="0"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2"/>
    <dgm:cxn modelId="{4900C918-2C28-4B16-B10E-A4FED23500EB}" type="presParOf" srcId="{01638C48-A995-4E50-A830-4658A6276394}" destId="{B537D7B5-9061-4835-8ECB-40516041464F}" srcOrd="0" destOrd="0" presId="urn:microsoft.com/office/officeart/2005/8/layout/target2#2"/>
    <dgm:cxn modelId="{E420A8BA-8522-45C5-8044-36F31C6DFB9C}" type="presParOf" srcId="{01638C48-A995-4E50-A830-4658A6276394}" destId="{415C0545-BD54-412B-8E3D-E76576A3E65C}" srcOrd="1" destOrd="0" presId="urn:microsoft.com/office/officeart/2005/8/layout/target2#2"/>
    <dgm:cxn modelId="{64D3C45A-9DE6-4F35-91E3-DFEE2A28928B}" type="presParOf" srcId="{CD3A4BAC-B433-4BF9-9FF3-FF659CE317AF}" destId="{E5974C1A-600D-4EC6-BA0B-80A11FCEA47F}" srcOrd="1" destOrd="0" presId="urn:microsoft.com/office/officeart/2005/8/layout/target2#2"/>
    <dgm:cxn modelId="{3627D4AF-22FB-438B-8203-77E750EFC098}" type="presParOf" srcId="{E5974C1A-600D-4EC6-BA0B-80A11FCEA47F}" destId="{549983CC-201F-4049-8F81-CCF6E8F46EF2}" srcOrd="0" destOrd="0" presId="urn:microsoft.com/office/officeart/2005/8/layout/target2#2"/>
    <dgm:cxn modelId="{65A512E3-8533-4283-B1C2-503680A90BA6}" type="presParOf" srcId="{E5974C1A-600D-4EC6-BA0B-80A11FCEA47F}" destId="{A749D436-100D-4D00-B691-2DDD7728D285}" srcOrd="1" destOrd="0" presId="urn:microsoft.com/office/officeart/2005/8/layout/target2#2"/>
    <dgm:cxn modelId="{F7D0C84E-CAAB-470F-BEAD-075E143D15AD}" type="presParOf" srcId="{CD3A4BAC-B433-4BF9-9FF3-FF659CE317AF}" destId="{9F096051-2072-4796-9ED3-AB765F9D7725}" srcOrd="2" destOrd="0" presId="urn:microsoft.com/office/officeart/2005/8/layout/target2#2"/>
    <dgm:cxn modelId="{BAF595AF-624A-407C-8C89-28B876FFB78C}" type="presParOf" srcId="{9F096051-2072-4796-9ED3-AB765F9D7725}" destId="{F5434B72-F67F-42FD-9068-04C674BC6B0B}" srcOrd="0" destOrd="0" presId="urn:microsoft.com/office/officeart/2005/8/layout/target2#2"/>
    <dgm:cxn modelId="{E3162B4B-5115-4472-BC70-F462483E1F39}" type="presParOf" srcId="{9F096051-2072-4796-9ED3-AB765F9D7725}" destId="{FF0240E8-E208-4537-8C48-DB1A616534E2}" srcOrd="1" destOrd="0" presId="urn:microsoft.com/office/officeart/2005/8/layout/target2#2"/>
    <dgm:cxn modelId="{A52775A5-E5D3-434F-9468-0A25CBA3D59D}" type="presParOf" srcId="{FF0240E8-E208-4537-8C48-DB1A616534E2}" destId="{33529077-85AB-46D2-B9DF-6B242085E2DC}" srcOrd="0" destOrd="0" presId="urn:microsoft.com/office/officeart/2005/8/layout/target2#2"/>
    <dgm:cxn modelId="{82EDB6CC-7E56-4135-895F-1D0739190E90}" type="presParOf" srcId="{FF0240E8-E208-4537-8C48-DB1A616534E2}" destId="{36C63541-255A-4F31-910B-9551F532E36C}" srcOrd="1" destOrd="0" presId="urn:microsoft.com/office/officeart/2005/8/layout/target2#2"/>
    <dgm:cxn modelId="{640C3E5D-792C-40A7-84BC-76D71BE3F22B}" type="presParOf" srcId="{FF0240E8-E208-4537-8C48-DB1A616534E2}" destId="{9288B55E-247E-40FD-ACCA-75506EFE4C44}" srcOrd="2" destOrd="0" presId="urn:microsoft.com/office/officeart/2005/8/layout/target2#2"/>
    <dgm:cxn modelId="{AC386A7C-C65D-4638-81C4-231B48CCD75E}" type="presParOf" srcId="{FF0240E8-E208-4537-8C48-DB1A616534E2}" destId="{5CD51577-04FD-4936-A7B0-614974A7F4E3}" srcOrd="3" destOrd="0" presId="urn:microsoft.com/office/officeart/2005/8/layout/target2#2"/>
    <dgm:cxn modelId="{F6D99CD5-4895-4092-B392-894D6233E515}" type="presParOf" srcId="{FF0240E8-E208-4537-8C48-DB1A616534E2}" destId="{340C9EB1-202E-4A2F-A823-818DFDF4383B}" srcOrd="4" destOrd="0" presId="urn:microsoft.com/office/officeart/2005/8/layout/target2#2"/>
    <dgm:cxn modelId="{53108C90-9FD5-42EB-AA82-AA3BBBAF5D13}" type="presParOf" srcId="{FF0240E8-E208-4537-8C48-DB1A616534E2}" destId="{A544F575-6AB4-44DC-B199-0BC82C6286E9}" srcOrd="5" destOrd="0" presId="urn:microsoft.com/office/officeart/2005/8/layout/target2#2"/>
    <dgm:cxn modelId="{0F8D25D4-3095-4F99-9184-345465B1D4B1}" type="presParOf" srcId="{FF0240E8-E208-4537-8C48-DB1A616534E2}" destId="{3295628D-3E4E-473B-8584-B919608DC746}" srcOrd="6" destOrd="0" presId="urn:microsoft.com/office/officeart/2005/8/layout/target2#2"/>
    <dgm:cxn modelId="{E9FCF582-E8F6-4CD7-A0D0-403BC0F3EA40}" type="presParOf" srcId="{FF0240E8-E208-4537-8C48-DB1A616534E2}" destId="{C3653E28-8C95-43F3-90E2-4DCC518AC27F}" srcOrd="7" destOrd="0" presId="urn:microsoft.com/office/officeart/2005/8/layout/target2#2"/>
    <dgm:cxn modelId="{1ECE1395-0F29-44E3-9892-0A3FF1D76C28}" type="presParOf" srcId="{FF0240E8-E208-4537-8C48-DB1A616534E2}" destId="{59DE7DDB-A580-44A8-A235-0E88C35B66CC}" srcOrd="8" destOrd="0" presId="urn:microsoft.com/office/officeart/2005/8/layout/targe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3" loCatId="relationship" qsTypeId="urn:microsoft.com/office/officeart/2005/8/quickstyle/simple1#7" qsCatId="simple" csTypeId="urn:microsoft.com/office/officeart/2005/8/colors/colorful5#7" csCatId="colorful" phldr="1"/>
      <dgm:spPr/>
      <dgm:t>
        <a:bodyPr/>
        <a:lstStyle/>
        <a:p>
          <a:endParaRPr lang="es-ES"/>
        </a:p>
      </dgm:t>
    </dgm:pt>
    <dgm:pt modelId="{1ADE322E-4DE7-477F-AC8C-1CC7EA7F8E86}">
      <dgm:prSet phldrT="[Texto]" custT="1"/>
      <dgm:spPr/>
      <dgm:t>
        <a:bodyPr/>
        <a:lstStyle/>
        <a:p>
          <a:r>
            <a:rPr lang="es-PE" sz="1800" b="1" i="1" dirty="0">
              <a:solidFill>
                <a:schemeClr val="tx1"/>
              </a:solidFill>
            </a:rPr>
            <a:t>Principio 3. La dirección establece, con la supervisión del consejo, las estructuras, las líneas de reporte y los niveles de autoridad y responsabilidad apropiados para la consecución de los objetivos</a:t>
          </a:r>
          <a:endParaRPr lang="es-ES" sz="1800" b="1" i="1" dirty="0">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7ADDF3E3-2919-46B7-A9FB-3FA3168BA530}">
      <dgm:prSet phldrT="[Texto]"/>
      <dgm:spPr/>
      <dgm:t>
        <a:bodyPr/>
        <a:lstStyle/>
        <a:p>
          <a:r>
            <a:rPr lang="es-AR" b="1" dirty="0">
              <a:solidFill>
                <a:schemeClr val="tx1"/>
              </a:solidFill>
            </a:rPr>
            <a:t>Estructura organizativa</a:t>
          </a:r>
          <a:endParaRPr lang="es-ES" b="1" dirty="0">
            <a:solidFill>
              <a:schemeClr val="tx1"/>
            </a:solidFill>
          </a:endParaRPr>
        </a:p>
      </dgm:t>
    </dgm:pt>
    <dgm:pt modelId="{F27D1B42-292C-40AD-9BB6-6A7CB01E19F3}" type="parTrans" cxnId="{B047C76A-C6D4-42AE-B5CF-3864F1580351}">
      <dgm:prSet/>
      <dgm:spPr/>
      <dgm:t>
        <a:bodyPr/>
        <a:lstStyle/>
        <a:p>
          <a:endParaRPr lang="es-ES">
            <a:solidFill>
              <a:schemeClr val="tx1"/>
            </a:solidFill>
          </a:endParaRPr>
        </a:p>
      </dgm:t>
    </dgm:pt>
    <dgm:pt modelId="{75A6C160-B704-4AEE-B37F-160BDA8F3E67}" type="sibTrans" cxnId="{B047C76A-C6D4-42AE-B5CF-3864F1580351}">
      <dgm:prSet/>
      <dgm:spPr/>
      <dgm:t>
        <a:bodyPr/>
        <a:lstStyle/>
        <a:p>
          <a:endParaRPr lang="es-ES">
            <a:solidFill>
              <a:schemeClr val="tx1"/>
            </a:solidFill>
          </a:endParaRPr>
        </a:p>
      </dgm:t>
    </dgm:pt>
    <dgm:pt modelId="{F4F6AEBB-E59C-483B-8BF6-035907554BFF}">
      <dgm:prSet phldrT="[Texto]"/>
      <dgm:spPr/>
      <dgm:t>
        <a:bodyPr/>
        <a:lstStyle/>
        <a:p>
          <a:r>
            <a:rPr lang="es-AR" b="1" dirty="0">
              <a:solidFill>
                <a:schemeClr val="tx1"/>
              </a:solidFill>
            </a:rPr>
            <a:t>Delegación de autoridad</a:t>
          </a:r>
          <a:endParaRPr lang="es-ES" b="1" dirty="0">
            <a:solidFill>
              <a:schemeClr val="tx1"/>
            </a:solidFill>
          </a:endParaRPr>
        </a:p>
      </dgm:t>
    </dgm:pt>
    <dgm:pt modelId="{9C3CBB68-C04F-4BD2-A4BE-AB2A17C4E586}" type="parTrans" cxnId="{E8C63B4C-BC91-4561-9824-7FA3791B85CE}">
      <dgm:prSet/>
      <dgm:spPr/>
      <dgm:t>
        <a:bodyPr/>
        <a:lstStyle/>
        <a:p>
          <a:endParaRPr lang="es-ES">
            <a:solidFill>
              <a:schemeClr val="tx1"/>
            </a:solidFill>
          </a:endParaRPr>
        </a:p>
      </dgm:t>
    </dgm:pt>
    <dgm:pt modelId="{7ABB7B05-AB5D-40B5-A512-46C5AB25CAF2}" type="sibTrans" cxnId="{E8C63B4C-BC91-4561-9824-7FA3791B85CE}">
      <dgm:prSet/>
      <dgm:spPr/>
      <dgm:t>
        <a:bodyPr/>
        <a:lstStyle/>
        <a:p>
          <a:endParaRPr lang="es-ES">
            <a:solidFill>
              <a:schemeClr val="tx1"/>
            </a:solidFill>
          </a:endParaRPr>
        </a:p>
      </dgm:t>
    </dgm:pt>
    <dgm:pt modelId="{B6FD571B-B747-486C-A888-C2604FC245E4}">
      <dgm:prSet phldrT="[Texto]"/>
      <dgm:spPr/>
      <dgm:t>
        <a:bodyPr/>
        <a:lstStyle/>
        <a:p>
          <a:r>
            <a:rPr lang="es-AR" b="1" dirty="0">
              <a:solidFill>
                <a:schemeClr val="tx1"/>
              </a:solidFill>
            </a:rPr>
            <a:t>Acciones coordinadas</a:t>
          </a:r>
          <a:endParaRPr lang="es-ES" b="1" dirty="0">
            <a:solidFill>
              <a:schemeClr val="tx1"/>
            </a:solidFill>
          </a:endParaRPr>
        </a:p>
      </dgm:t>
    </dgm:pt>
    <dgm:pt modelId="{6E92F7CC-4D39-4018-8D31-4286D608FF89}" type="parTrans" cxnId="{91C17654-D9EC-45FD-B9BC-8EFE77ED62C2}">
      <dgm:prSet/>
      <dgm:spPr/>
      <dgm:t>
        <a:bodyPr/>
        <a:lstStyle/>
        <a:p>
          <a:endParaRPr lang="es-ES">
            <a:solidFill>
              <a:schemeClr val="tx1"/>
            </a:solidFill>
          </a:endParaRPr>
        </a:p>
      </dgm:t>
    </dgm:pt>
    <dgm:pt modelId="{8C1EA658-CC63-4661-9785-234E387D8A84}" type="sibTrans" cxnId="{91C17654-D9EC-45FD-B9BC-8EFE77ED62C2}">
      <dgm:prSet/>
      <dgm:spPr/>
      <dgm:t>
        <a:bodyPr/>
        <a:lstStyle/>
        <a:p>
          <a:endParaRPr lang="es-ES">
            <a:solidFill>
              <a:schemeClr val="tx1"/>
            </a:solidFill>
          </a:endParaRPr>
        </a:p>
      </dgm:t>
    </dgm:pt>
    <dgm:pt modelId="{D52D054D-4923-4EF4-A22E-FB30CEA49445}">
      <dgm:prSet phldrT="[Texto]"/>
      <dgm:spPr/>
      <dgm:t>
        <a:bodyPr/>
        <a:lstStyle/>
        <a:p>
          <a:r>
            <a:rPr lang="es-AR" b="1" dirty="0">
              <a:solidFill>
                <a:schemeClr val="tx1"/>
              </a:solidFill>
            </a:rPr>
            <a:t>Adhesión a las políticas</a:t>
          </a:r>
          <a:endParaRPr lang="es-ES" b="1" dirty="0">
            <a:solidFill>
              <a:schemeClr val="tx1"/>
            </a:solidFill>
          </a:endParaRPr>
        </a:p>
      </dgm:t>
    </dgm:pt>
    <dgm:pt modelId="{A333A032-8746-4727-9D85-B14D5BC06D49}" type="parTrans" cxnId="{FC3CAD84-DF79-48FD-8694-1479AFBFAC9C}">
      <dgm:prSet/>
      <dgm:spPr/>
      <dgm:t>
        <a:bodyPr/>
        <a:lstStyle/>
        <a:p>
          <a:endParaRPr lang="es-ES">
            <a:solidFill>
              <a:schemeClr val="tx1"/>
            </a:solidFill>
          </a:endParaRPr>
        </a:p>
      </dgm:t>
    </dgm:pt>
    <dgm:pt modelId="{AC31C2E4-47D2-4052-B935-7A0E6713E932}" type="sibTrans" cxnId="{FC3CAD84-DF79-48FD-8694-1479AFBFAC9C}">
      <dgm:prSet/>
      <dgm:spPr/>
      <dgm:t>
        <a:bodyPr/>
        <a:lstStyle/>
        <a:p>
          <a:endParaRPr lang="es-ES">
            <a:solidFill>
              <a:schemeClr val="tx1"/>
            </a:solidFill>
          </a:endParaRPr>
        </a:p>
      </dgm:t>
    </dgm:pt>
    <dgm:pt modelId="{CEEE85EA-776C-4FA6-BB5B-AAE141AD86C4}">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D12F03AA-C11D-461B-9967-0D1FFF8F3008}" type="parTrans" cxnId="{2776CA5E-06B6-4398-92AD-117B3959F560}">
      <dgm:prSet/>
      <dgm:spPr/>
      <dgm:t>
        <a:bodyPr/>
        <a:lstStyle/>
        <a:p>
          <a:endParaRPr lang="es-ES">
            <a:solidFill>
              <a:schemeClr val="tx1"/>
            </a:solidFill>
          </a:endParaRPr>
        </a:p>
      </dgm:t>
    </dgm:pt>
    <dgm:pt modelId="{6BBE320A-3D50-41E9-8733-0A762005627C}" type="sibTrans" cxnId="{2776CA5E-06B6-4398-92AD-117B3959F560}">
      <dgm:prSet/>
      <dgm:spPr/>
      <dgm:t>
        <a:bodyPr/>
        <a:lstStyle/>
        <a:p>
          <a:endParaRPr lang="es-ES">
            <a:solidFill>
              <a:schemeClr val="tx1"/>
            </a:solidFill>
          </a:endParaRPr>
        </a:p>
      </dgm:t>
    </dgm:pt>
    <dgm:pt modelId="{5A061D29-E6B1-49DF-9C90-8B674508EC4F}">
      <dgm:prSet phldrT="[Texto]" custT="1"/>
      <dgm:spPr/>
      <dgm:t>
        <a:bodyPr/>
        <a:lstStyle/>
        <a:p>
          <a:r>
            <a:rPr lang="es-PE" sz="1800" b="0" dirty="0">
              <a:solidFill>
                <a:schemeClr val="tx1"/>
              </a:solidFill>
            </a:rPr>
            <a:t>MARCO RECTOR DEL CONTROL INTERNO INSTITUCIONAL DE LOS RECURSOS PÚBLICOS (elementos)</a:t>
          </a:r>
          <a:endParaRPr lang="es-ES" sz="1800" b="1" dirty="0">
            <a:solidFill>
              <a:schemeClr val="tx1"/>
            </a:solidFill>
          </a:endParaRPr>
        </a:p>
      </dgm:t>
    </dgm:pt>
    <dgm:pt modelId="{EAD12E96-7451-4283-BC20-2B3BA2BB023B}" type="parTrans" cxnId="{CA0F74E6-E0BC-432A-BC43-44339907ADC3}">
      <dgm:prSet/>
      <dgm:spPr/>
      <dgm:t>
        <a:bodyPr/>
        <a:lstStyle/>
        <a:p>
          <a:endParaRPr lang="es-ES">
            <a:solidFill>
              <a:schemeClr val="tx1"/>
            </a:solidFill>
          </a:endParaRPr>
        </a:p>
      </dgm:t>
    </dgm:pt>
    <dgm:pt modelId="{EEAAB0B5-33CE-4330-B834-9658B1FBF0FD}" type="sibTrans" cxnId="{CA0F74E6-E0BC-432A-BC43-44339907ADC3}">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BB1288DF-EFFF-4985-BB1C-91346DEA78BB}" type="pres">
      <dgm:prSet presAssocID="{895421C8-6781-43B3-887A-A9121311B856}" presName="middleBox" presStyleCnt="0"/>
      <dgm:spPr/>
    </dgm:pt>
    <dgm:pt modelId="{6F359698-BC1C-4E3A-B031-CA77EB445E1C}" type="pres">
      <dgm:prSet presAssocID="{895421C8-6781-43B3-887A-A9121311B856}" presName="middleBoxParent" presStyleLbl="node1" presStyleIdx="1" presStyleCnt="3" custScaleY="105534" custLinFactNeighborX="293" custLinFactNeighborY="-1545"/>
      <dgm:spPr/>
    </dgm:pt>
    <dgm:pt modelId="{7E8DD232-DCD2-4703-ABE6-3482641ABE0F}" type="pres">
      <dgm:prSet presAssocID="{895421C8-6781-43B3-887A-A9121311B856}" presName="middleBoxChildren" presStyleCnt="0"/>
      <dgm:spPr/>
    </dgm:pt>
    <dgm:pt modelId="{F88F4597-9758-4C6C-8B61-3E0CF097DD47}" type="pres">
      <dgm:prSet presAssocID="{895421C8-6781-43B3-887A-A9121311B856}" presName="centerBox" presStyleCnt="0"/>
      <dgm:spPr/>
    </dgm:pt>
    <dgm:pt modelId="{93689D6F-E679-490E-B68B-C9712CE898CC}" type="pres">
      <dgm:prSet presAssocID="{895421C8-6781-43B3-887A-A9121311B856}" presName="centerBoxParent" presStyleLbl="node1" presStyleIdx="2" presStyleCnt="3" custScaleX="101753" custScaleY="108067" custLinFactNeighborX="-208" custLinFactNeighborY="4246"/>
      <dgm:spPr/>
    </dgm:pt>
    <dgm:pt modelId="{3BED7027-2612-4D0E-9C5E-6CB7FD00BD44}" type="pres">
      <dgm:prSet presAssocID="{895421C8-6781-43B3-887A-A9121311B856}" presName="centerBoxChildren" presStyleCnt="0"/>
      <dgm:spPr/>
    </dgm:pt>
    <dgm:pt modelId="{115564E9-C745-43EA-BFDD-72EA25D61923}" type="pres">
      <dgm:prSet presAssocID="{7ADDF3E3-2919-46B7-A9FB-3FA3168BA530}" presName="cChild" presStyleLbl="fgAcc1" presStyleIdx="0" presStyleCnt="4">
        <dgm:presLayoutVars>
          <dgm:bulletEnabled val="1"/>
        </dgm:presLayoutVars>
      </dgm:prSet>
      <dgm:spPr/>
    </dgm:pt>
    <dgm:pt modelId="{D6E1ACDA-3D8C-40D4-BB4B-A602396778F2}" type="pres">
      <dgm:prSet presAssocID="{75A6C160-B704-4AEE-B37F-160BDA8F3E67}" presName="centerSibTrans" presStyleCnt="0"/>
      <dgm:spPr/>
    </dgm:pt>
    <dgm:pt modelId="{BF8010A3-951E-476F-87A7-72A5BFE84BDE}" type="pres">
      <dgm:prSet presAssocID="{F4F6AEBB-E59C-483B-8BF6-035907554BFF}" presName="cChild" presStyleLbl="fgAcc1" presStyleIdx="1" presStyleCnt="4">
        <dgm:presLayoutVars>
          <dgm:bulletEnabled val="1"/>
        </dgm:presLayoutVars>
      </dgm:prSet>
      <dgm:spPr/>
    </dgm:pt>
    <dgm:pt modelId="{4EEAC6BD-F5BF-4CE0-8191-E04179D46F9B}" type="pres">
      <dgm:prSet presAssocID="{7ABB7B05-AB5D-40B5-A512-46C5AB25CAF2}" presName="centerSibTrans" presStyleCnt="0"/>
      <dgm:spPr/>
    </dgm:pt>
    <dgm:pt modelId="{F4B9D20B-E909-448C-80AB-4F89ABBE3927}" type="pres">
      <dgm:prSet presAssocID="{B6FD571B-B747-486C-A888-C2604FC245E4}" presName="cChild" presStyleLbl="fgAcc1" presStyleIdx="2" presStyleCnt="4">
        <dgm:presLayoutVars>
          <dgm:bulletEnabled val="1"/>
        </dgm:presLayoutVars>
      </dgm:prSet>
      <dgm:spPr/>
    </dgm:pt>
    <dgm:pt modelId="{F3C88B36-8A5C-4B37-9C36-2E8054DBCD12}" type="pres">
      <dgm:prSet presAssocID="{8C1EA658-CC63-4661-9785-234E387D8A84}" presName="centerSibTrans" presStyleCnt="0"/>
      <dgm:spPr/>
    </dgm:pt>
    <dgm:pt modelId="{D0D4FFE1-ABC2-42B8-9B41-8E9744CC05FA}" type="pres">
      <dgm:prSet presAssocID="{D52D054D-4923-4EF4-A22E-FB30CEA49445}" presName="cChild" presStyleLbl="fgAcc1" presStyleIdx="3" presStyleCnt="4">
        <dgm:presLayoutVars>
          <dgm:bulletEnabled val="1"/>
        </dgm:presLayoutVars>
      </dgm:prSet>
      <dgm:spPr/>
    </dgm:pt>
  </dgm:ptLst>
  <dgm:cxnLst>
    <dgm:cxn modelId="{2776CA5E-06B6-4398-92AD-117B3959F560}" srcId="{895421C8-6781-43B3-887A-A9121311B856}" destId="{CEEE85EA-776C-4FA6-BB5B-AAE141AD86C4}" srcOrd="0" destOrd="0" parTransId="{D12F03AA-C11D-461B-9967-0D1FFF8F3008}" sibTransId="{6BBE320A-3D50-41E9-8733-0A762005627C}"/>
    <dgm:cxn modelId="{AE234563-752C-49DA-95A8-5D4A7D138DB5}" type="presOf" srcId="{CEEE85EA-776C-4FA6-BB5B-AAE141AD86C4}" destId="{B537D7B5-9061-4835-8ECB-40516041464F}" srcOrd="0" destOrd="0" presId="urn:microsoft.com/office/officeart/2005/8/layout/target2#3"/>
    <dgm:cxn modelId="{E7FFB963-363D-48AE-B03B-1B7458D6AEAD}" type="presOf" srcId="{1ADE322E-4DE7-477F-AC8C-1CC7EA7F8E86}" destId="{6F359698-BC1C-4E3A-B031-CA77EB445E1C}" srcOrd="0" destOrd="0" presId="urn:microsoft.com/office/officeart/2005/8/layout/target2#3"/>
    <dgm:cxn modelId="{B047C76A-C6D4-42AE-B5CF-3864F1580351}" srcId="{5A061D29-E6B1-49DF-9C90-8B674508EC4F}" destId="{7ADDF3E3-2919-46B7-A9FB-3FA3168BA530}" srcOrd="0" destOrd="0" parTransId="{F27D1B42-292C-40AD-9BB6-6A7CB01E19F3}" sibTransId="{75A6C160-B704-4AEE-B37F-160BDA8F3E67}"/>
    <dgm:cxn modelId="{0453904B-40D1-42B2-BC99-555220DFB1AB}" type="presOf" srcId="{895421C8-6781-43B3-887A-A9121311B856}" destId="{CD3A4BAC-B433-4BF9-9FF3-FF659CE317AF}" srcOrd="0" destOrd="0" presId="urn:microsoft.com/office/officeart/2005/8/layout/target2#3"/>
    <dgm:cxn modelId="{E8C63B4C-BC91-4561-9824-7FA3791B85CE}" srcId="{5A061D29-E6B1-49DF-9C90-8B674508EC4F}" destId="{F4F6AEBB-E59C-483B-8BF6-035907554BFF}" srcOrd="1" destOrd="0" parTransId="{9C3CBB68-C04F-4BD2-A4BE-AB2A17C4E586}" sibTransId="{7ABB7B05-AB5D-40B5-A512-46C5AB25CAF2}"/>
    <dgm:cxn modelId="{91C17654-D9EC-45FD-B9BC-8EFE77ED62C2}" srcId="{5A061D29-E6B1-49DF-9C90-8B674508EC4F}" destId="{B6FD571B-B747-486C-A888-C2604FC245E4}" srcOrd="2" destOrd="0" parTransId="{6E92F7CC-4D39-4018-8D31-4286D608FF89}" sibTransId="{8C1EA658-CC63-4661-9785-234E387D8A84}"/>
    <dgm:cxn modelId="{FC3CAD84-DF79-48FD-8694-1479AFBFAC9C}" srcId="{5A061D29-E6B1-49DF-9C90-8B674508EC4F}" destId="{D52D054D-4923-4EF4-A22E-FB30CEA49445}" srcOrd="3" destOrd="0" parTransId="{A333A032-8746-4727-9D85-B14D5BC06D49}" sibTransId="{AC31C2E4-47D2-4052-B935-7A0E6713E932}"/>
    <dgm:cxn modelId="{2B8D8586-CBBE-442F-899B-AD120BB79C0A}" type="presOf" srcId="{B6FD571B-B747-486C-A888-C2604FC245E4}" destId="{F4B9D20B-E909-448C-80AB-4F89ABBE3927}" srcOrd="0" destOrd="0" presId="urn:microsoft.com/office/officeart/2005/8/layout/target2#3"/>
    <dgm:cxn modelId="{0CDB2A88-E910-4990-A0BD-277A97998110}" type="presOf" srcId="{F4F6AEBB-E59C-483B-8BF6-035907554BFF}" destId="{BF8010A3-951E-476F-87A7-72A5BFE84BDE}" srcOrd="0" destOrd="0" presId="urn:microsoft.com/office/officeart/2005/8/layout/target2#3"/>
    <dgm:cxn modelId="{67278F8B-E7CF-4116-80E9-7CFAA637B9B7}" type="presOf" srcId="{D52D054D-4923-4EF4-A22E-FB30CEA49445}" destId="{D0D4FFE1-ABC2-42B8-9B41-8E9744CC05FA}" srcOrd="0" destOrd="0" presId="urn:microsoft.com/office/officeart/2005/8/layout/target2#3"/>
    <dgm:cxn modelId="{3BB7D1B9-2CC9-4480-9C23-AE8B807C2762}" type="presOf" srcId="{7ADDF3E3-2919-46B7-A9FB-3FA3168BA530}" destId="{115564E9-C745-43EA-BFDD-72EA25D61923}" srcOrd="0" destOrd="0" presId="urn:microsoft.com/office/officeart/2005/8/layout/target2#3"/>
    <dgm:cxn modelId="{A61812BD-DCAF-41B1-B9C7-14FC742E0539}" type="presOf" srcId="{5A061D29-E6B1-49DF-9C90-8B674508EC4F}" destId="{93689D6F-E679-490E-B68B-C9712CE898CC}" srcOrd="0" destOrd="0" presId="urn:microsoft.com/office/officeart/2005/8/layout/target2#3"/>
    <dgm:cxn modelId="{CA0F74E6-E0BC-432A-BC43-44339907ADC3}" srcId="{895421C8-6781-43B3-887A-A9121311B856}" destId="{5A061D29-E6B1-49DF-9C90-8B674508EC4F}" srcOrd="2" destOrd="0" parTransId="{EAD12E96-7451-4283-BC20-2B3BA2BB023B}" sibTransId="{EEAAB0B5-33CE-4330-B834-9658B1FBF0FD}"/>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3"/>
    <dgm:cxn modelId="{4900C918-2C28-4B16-B10E-A4FED23500EB}" type="presParOf" srcId="{01638C48-A995-4E50-A830-4658A6276394}" destId="{B537D7B5-9061-4835-8ECB-40516041464F}" srcOrd="0" destOrd="0" presId="urn:microsoft.com/office/officeart/2005/8/layout/target2#3"/>
    <dgm:cxn modelId="{E420A8BA-8522-45C5-8044-36F31C6DFB9C}" type="presParOf" srcId="{01638C48-A995-4E50-A830-4658A6276394}" destId="{415C0545-BD54-412B-8E3D-E76576A3E65C}" srcOrd="1" destOrd="0" presId="urn:microsoft.com/office/officeart/2005/8/layout/target2#3"/>
    <dgm:cxn modelId="{C8C5D151-D538-42FA-99A4-96190052E610}" type="presParOf" srcId="{CD3A4BAC-B433-4BF9-9FF3-FF659CE317AF}" destId="{BB1288DF-EFFF-4985-BB1C-91346DEA78BB}" srcOrd="1" destOrd="0" presId="urn:microsoft.com/office/officeart/2005/8/layout/target2#3"/>
    <dgm:cxn modelId="{2657C75D-4A4E-4651-A8FA-E290E17B3109}" type="presParOf" srcId="{BB1288DF-EFFF-4985-BB1C-91346DEA78BB}" destId="{6F359698-BC1C-4E3A-B031-CA77EB445E1C}" srcOrd="0" destOrd="0" presId="urn:microsoft.com/office/officeart/2005/8/layout/target2#3"/>
    <dgm:cxn modelId="{19E3FAC1-B1E3-42C3-BC50-454E0E8BDFD1}" type="presParOf" srcId="{BB1288DF-EFFF-4985-BB1C-91346DEA78BB}" destId="{7E8DD232-DCD2-4703-ABE6-3482641ABE0F}" srcOrd="1" destOrd="0" presId="urn:microsoft.com/office/officeart/2005/8/layout/target2#3"/>
    <dgm:cxn modelId="{15A165AE-ABF5-4C25-BC7C-BA0F657766E2}" type="presParOf" srcId="{CD3A4BAC-B433-4BF9-9FF3-FF659CE317AF}" destId="{F88F4597-9758-4C6C-8B61-3E0CF097DD47}" srcOrd="2" destOrd="0" presId="urn:microsoft.com/office/officeart/2005/8/layout/target2#3"/>
    <dgm:cxn modelId="{241DB342-A5F1-4575-9CD9-067550B207A4}" type="presParOf" srcId="{F88F4597-9758-4C6C-8B61-3E0CF097DD47}" destId="{93689D6F-E679-490E-B68B-C9712CE898CC}" srcOrd="0" destOrd="0" presId="urn:microsoft.com/office/officeart/2005/8/layout/target2#3"/>
    <dgm:cxn modelId="{FE99AC47-2BDA-4453-BF43-4FD6B252EA3C}" type="presParOf" srcId="{F88F4597-9758-4C6C-8B61-3E0CF097DD47}" destId="{3BED7027-2612-4D0E-9C5E-6CB7FD00BD44}" srcOrd="1" destOrd="0" presId="urn:microsoft.com/office/officeart/2005/8/layout/target2#3"/>
    <dgm:cxn modelId="{9472AAB3-18F3-4C12-8D09-8E4FF0D3D840}" type="presParOf" srcId="{3BED7027-2612-4D0E-9C5E-6CB7FD00BD44}" destId="{115564E9-C745-43EA-BFDD-72EA25D61923}" srcOrd="0" destOrd="0" presId="urn:microsoft.com/office/officeart/2005/8/layout/target2#3"/>
    <dgm:cxn modelId="{F58F23DC-15A2-4371-9F3B-1D4438797A56}" type="presParOf" srcId="{3BED7027-2612-4D0E-9C5E-6CB7FD00BD44}" destId="{D6E1ACDA-3D8C-40D4-BB4B-A602396778F2}" srcOrd="1" destOrd="0" presId="urn:microsoft.com/office/officeart/2005/8/layout/target2#3"/>
    <dgm:cxn modelId="{3FE52AA4-A015-4BEA-BA0F-A774C324B17C}" type="presParOf" srcId="{3BED7027-2612-4D0E-9C5E-6CB7FD00BD44}" destId="{BF8010A3-951E-476F-87A7-72A5BFE84BDE}" srcOrd="2" destOrd="0" presId="urn:microsoft.com/office/officeart/2005/8/layout/target2#3"/>
    <dgm:cxn modelId="{0253BC88-AA53-4AA2-95B6-AD6B2F8F1094}" type="presParOf" srcId="{3BED7027-2612-4D0E-9C5E-6CB7FD00BD44}" destId="{4EEAC6BD-F5BF-4CE0-8191-E04179D46F9B}" srcOrd="3" destOrd="0" presId="urn:microsoft.com/office/officeart/2005/8/layout/target2#3"/>
    <dgm:cxn modelId="{01E92B9E-B740-4850-83E7-044A0BCC2327}" type="presParOf" srcId="{3BED7027-2612-4D0E-9C5E-6CB7FD00BD44}" destId="{F4B9D20B-E909-448C-80AB-4F89ABBE3927}" srcOrd="4" destOrd="0" presId="urn:microsoft.com/office/officeart/2005/8/layout/target2#3"/>
    <dgm:cxn modelId="{0598F0D8-7C96-4190-AC00-CC3EC7438466}" type="presParOf" srcId="{3BED7027-2612-4D0E-9C5E-6CB7FD00BD44}" destId="{F3C88B36-8A5C-4B37-9C36-2E8054DBCD12}" srcOrd="5" destOrd="0" presId="urn:microsoft.com/office/officeart/2005/8/layout/target2#3"/>
    <dgm:cxn modelId="{F12D25D7-B3B9-4BA9-BF6F-AEECFA482145}" type="presParOf" srcId="{3BED7027-2612-4D0E-9C5E-6CB7FD00BD44}" destId="{D0D4FFE1-ABC2-42B8-9B41-8E9744CC05FA}" srcOrd="6" destOrd="0" presId="urn:microsoft.com/office/officeart/2005/8/layout/targe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4" loCatId="relationship" qsTypeId="urn:microsoft.com/office/officeart/2005/8/quickstyle/simple1#8" qsCatId="simple" csTypeId="urn:microsoft.com/office/officeart/2005/8/colors/colorful5#8" csCatId="colorful" phldr="1"/>
      <dgm:spPr/>
      <dgm:t>
        <a:bodyPr/>
        <a:lstStyle/>
        <a:p>
          <a:endParaRPr lang="es-ES"/>
        </a:p>
      </dgm:t>
    </dgm:pt>
    <dgm:pt modelId="{1ADE322E-4DE7-477F-AC8C-1CC7EA7F8E86}">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7ADDF3E3-2919-46B7-A9FB-3FA3168BA530}">
      <dgm:prSet phldrT="[Texto]" custT="1"/>
      <dgm:spPr/>
      <dgm:t>
        <a:bodyPr/>
        <a:lstStyle/>
        <a:p>
          <a:r>
            <a:rPr lang="es-AR" sz="1050" b="1" dirty="0">
              <a:solidFill>
                <a:schemeClr val="tx1"/>
              </a:solidFill>
            </a:rPr>
            <a:t>Personal competente y gestión eficaz del talento humano</a:t>
          </a:r>
          <a:endParaRPr lang="es-ES" sz="1050" b="1" dirty="0">
            <a:solidFill>
              <a:schemeClr val="tx1"/>
            </a:solidFill>
          </a:endParaRPr>
        </a:p>
      </dgm:t>
    </dgm:pt>
    <dgm:pt modelId="{F27D1B42-292C-40AD-9BB6-6A7CB01E19F3}" type="parTrans" cxnId="{B047C76A-C6D4-42AE-B5CF-3864F1580351}">
      <dgm:prSet/>
      <dgm:spPr/>
      <dgm:t>
        <a:bodyPr/>
        <a:lstStyle/>
        <a:p>
          <a:endParaRPr lang="es-ES">
            <a:solidFill>
              <a:schemeClr val="tx1"/>
            </a:solidFill>
          </a:endParaRPr>
        </a:p>
      </dgm:t>
    </dgm:pt>
    <dgm:pt modelId="{75A6C160-B704-4AEE-B37F-160BDA8F3E67}" type="sibTrans" cxnId="{B047C76A-C6D4-42AE-B5CF-3864F1580351}">
      <dgm:prSet/>
      <dgm:spPr/>
      <dgm:t>
        <a:bodyPr/>
        <a:lstStyle/>
        <a:p>
          <a:endParaRPr lang="es-ES">
            <a:solidFill>
              <a:schemeClr val="tx1"/>
            </a:solidFill>
          </a:endParaRPr>
        </a:p>
      </dgm:t>
    </dgm:pt>
    <dgm:pt modelId="{F4F6AEBB-E59C-483B-8BF6-035907554BFF}">
      <dgm:prSet phldrT="[Texto]" custT="1"/>
      <dgm:spPr/>
      <dgm:t>
        <a:bodyPr/>
        <a:lstStyle/>
        <a:p>
          <a:r>
            <a:rPr lang="es-AR" sz="1050" b="1" dirty="0">
              <a:solidFill>
                <a:schemeClr val="tx1"/>
              </a:solidFill>
            </a:rPr>
            <a:t>Compromiso del personal con el control interno</a:t>
          </a:r>
          <a:endParaRPr lang="es-ES" sz="1050" b="1" dirty="0">
            <a:solidFill>
              <a:schemeClr val="tx1"/>
            </a:solidFill>
          </a:endParaRPr>
        </a:p>
      </dgm:t>
    </dgm:pt>
    <dgm:pt modelId="{9C3CBB68-C04F-4BD2-A4BE-AB2A17C4E586}" type="parTrans" cxnId="{E8C63B4C-BC91-4561-9824-7FA3791B85CE}">
      <dgm:prSet/>
      <dgm:spPr/>
      <dgm:t>
        <a:bodyPr/>
        <a:lstStyle/>
        <a:p>
          <a:endParaRPr lang="es-ES">
            <a:solidFill>
              <a:schemeClr val="tx1"/>
            </a:solidFill>
          </a:endParaRPr>
        </a:p>
      </dgm:t>
    </dgm:pt>
    <dgm:pt modelId="{7ABB7B05-AB5D-40B5-A512-46C5AB25CAF2}" type="sibTrans" cxnId="{E8C63B4C-BC91-4561-9824-7FA3791B85CE}">
      <dgm:prSet/>
      <dgm:spPr/>
      <dgm:t>
        <a:bodyPr/>
        <a:lstStyle/>
        <a:p>
          <a:endParaRPr lang="es-ES">
            <a:solidFill>
              <a:schemeClr val="tx1"/>
            </a:solidFill>
          </a:endParaRPr>
        </a:p>
      </dgm:t>
    </dgm:pt>
    <dgm:pt modelId="{B6FD571B-B747-486C-A888-C2604FC245E4}">
      <dgm:prSet phldrT="[Texto]" custT="1"/>
      <dgm:spPr/>
      <dgm:t>
        <a:bodyPr/>
        <a:lstStyle/>
        <a:p>
          <a:r>
            <a:rPr lang="es-AR" sz="1050" b="1" dirty="0">
              <a:solidFill>
                <a:schemeClr val="tx1"/>
              </a:solidFill>
            </a:rPr>
            <a:t>Acciones coordinadas</a:t>
          </a:r>
          <a:endParaRPr lang="es-ES" sz="1050" b="1" dirty="0">
            <a:solidFill>
              <a:schemeClr val="tx1"/>
            </a:solidFill>
          </a:endParaRPr>
        </a:p>
      </dgm:t>
    </dgm:pt>
    <dgm:pt modelId="{6E92F7CC-4D39-4018-8D31-4286D608FF89}" type="parTrans" cxnId="{91C17654-D9EC-45FD-B9BC-8EFE77ED62C2}">
      <dgm:prSet/>
      <dgm:spPr/>
      <dgm:t>
        <a:bodyPr/>
        <a:lstStyle/>
        <a:p>
          <a:endParaRPr lang="es-ES">
            <a:solidFill>
              <a:schemeClr val="tx1"/>
            </a:solidFill>
          </a:endParaRPr>
        </a:p>
      </dgm:t>
    </dgm:pt>
    <dgm:pt modelId="{8C1EA658-CC63-4661-9785-234E387D8A84}" type="sibTrans" cxnId="{91C17654-D9EC-45FD-B9BC-8EFE77ED62C2}">
      <dgm:prSet/>
      <dgm:spPr/>
      <dgm:t>
        <a:bodyPr/>
        <a:lstStyle/>
        <a:p>
          <a:endParaRPr lang="es-ES">
            <a:solidFill>
              <a:schemeClr val="tx1"/>
            </a:solidFill>
          </a:endParaRPr>
        </a:p>
      </dgm:t>
    </dgm:pt>
    <dgm:pt modelId="{D52D054D-4923-4EF4-A22E-FB30CEA49445}">
      <dgm:prSet phldrT="[Texto]" custT="1"/>
      <dgm:spPr/>
      <dgm:t>
        <a:bodyPr/>
        <a:lstStyle/>
        <a:p>
          <a:r>
            <a:rPr lang="es-AR" sz="1050" b="1" dirty="0">
              <a:solidFill>
                <a:schemeClr val="tx1"/>
              </a:solidFill>
            </a:rPr>
            <a:t>Ambiente de confianza</a:t>
          </a:r>
          <a:endParaRPr lang="es-ES" sz="1050" b="1" dirty="0">
            <a:solidFill>
              <a:schemeClr val="tx1"/>
            </a:solidFill>
          </a:endParaRPr>
        </a:p>
      </dgm:t>
    </dgm:pt>
    <dgm:pt modelId="{A333A032-8746-4727-9D85-B14D5BC06D49}" type="parTrans" cxnId="{FC3CAD84-DF79-48FD-8694-1479AFBFAC9C}">
      <dgm:prSet/>
      <dgm:spPr/>
      <dgm:t>
        <a:bodyPr/>
        <a:lstStyle/>
        <a:p>
          <a:endParaRPr lang="es-ES">
            <a:solidFill>
              <a:schemeClr val="tx1"/>
            </a:solidFill>
          </a:endParaRPr>
        </a:p>
      </dgm:t>
    </dgm:pt>
    <dgm:pt modelId="{AC31C2E4-47D2-4052-B935-7A0E6713E932}" type="sibTrans" cxnId="{FC3CAD84-DF79-48FD-8694-1479AFBFAC9C}">
      <dgm:prSet/>
      <dgm:spPr/>
      <dgm:t>
        <a:bodyPr/>
        <a:lstStyle/>
        <a:p>
          <a:endParaRPr lang="es-ES">
            <a:solidFill>
              <a:schemeClr val="tx1"/>
            </a:solidFill>
          </a:endParaRPr>
        </a:p>
      </dgm:t>
    </dgm:pt>
    <dgm:pt modelId="{31B444E8-0860-4F4F-814E-66D7AA46939B}">
      <dgm:prSet phldrT="[Texto]" custT="1"/>
      <dgm:spPr/>
      <dgm:t>
        <a:bodyPr/>
        <a:lstStyle/>
        <a:p>
          <a:r>
            <a:rPr lang="es-AR" sz="1050" b="1" dirty="0">
              <a:solidFill>
                <a:schemeClr val="tx1"/>
              </a:solidFill>
            </a:rPr>
            <a:t>Ambiente de control</a:t>
          </a:r>
          <a:endParaRPr lang="es-ES" sz="1050" b="1" dirty="0">
            <a:solidFill>
              <a:schemeClr val="tx1"/>
            </a:solidFill>
          </a:endParaRPr>
        </a:p>
      </dgm:t>
    </dgm:pt>
    <dgm:pt modelId="{101924E1-0563-4F8D-8C04-2AE2594E5858}" type="parTrans" cxnId="{D9D994A7-8D8F-4F93-B12A-02F9FE7E65BB}">
      <dgm:prSet/>
      <dgm:spPr/>
      <dgm:t>
        <a:bodyPr/>
        <a:lstStyle/>
        <a:p>
          <a:endParaRPr lang="es-ES">
            <a:solidFill>
              <a:schemeClr val="tx1"/>
            </a:solidFill>
          </a:endParaRPr>
        </a:p>
      </dgm:t>
    </dgm:pt>
    <dgm:pt modelId="{F048CDA9-12D7-4F01-83FB-67C35837C174}" type="sibTrans" cxnId="{D9D994A7-8D8F-4F93-B12A-02F9FE7E65BB}">
      <dgm:prSet/>
      <dgm:spPr/>
      <dgm:t>
        <a:bodyPr/>
        <a:lstStyle/>
        <a:p>
          <a:endParaRPr lang="es-ES">
            <a:solidFill>
              <a:schemeClr val="tx1"/>
            </a:solidFill>
          </a:endParaRPr>
        </a:p>
      </dgm:t>
    </dgm:pt>
    <dgm:pt modelId="{50192486-1D80-4F36-A53E-0976FB3E289B}">
      <dgm:prSet phldrT="[Texto]"/>
      <dgm:spPr/>
      <dgm:t>
        <a:bodyPr/>
        <a:lstStyle/>
        <a:p>
          <a:r>
            <a:rPr lang="es-PE" b="0" dirty="0">
              <a:solidFill>
                <a:schemeClr val="tx1"/>
              </a:solidFill>
            </a:rPr>
            <a:t>MARCO RECTOR DEL CONTROL INTERNO INSTITUCIONAL DE LOS RECURSOS PÚBLICOS (elementos)</a:t>
          </a:r>
          <a:endParaRPr lang="es-ES" dirty="0">
            <a:solidFill>
              <a:schemeClr val="tx1"/>
            </a:solidFill>
          </a:endParaRPr>
        </a:p>
      </dgm:t>
    </dgm:pt>
    <dgm:pt modelId="{650784D5-8C65-4D1E-B48D-38D5DE4DFC45}" type="parTrans" cxnId="{9F91CF4A-699C-4436-BC72-8785796FDDED}">
      <dgm:prSet/>
      <dgm:spPr/>
      <dgm:t>
        <a:bodyPr/>
        <a:lstStyle/>
        <a:p>
          <a:endParaRPr lang="es-ES">
            <a:solidFill>
              <a:schemeClr val="tx1"/>
            </a:solidFill>
          </a:endParaRPr>
        </a:p>
      </dgm:t>
    </dgm:pt>
    <dgm:pt modelId="{DD42D2F1-A5A1-4C73-93FC-C60C716AC30A}" type="sibTrans" cxnId="{9F91CF4A-699C-4436-BC72-8785796FDDED}">
      <dgm:prSet/>
      <dgm:spPr/>
      <dgm:t>
        <a:bodyPr/>
        <a:lstStyle/>
        <a:p>
          <a:endParaRPr lang="es-ES">
            <a:solidFill>
              <a:schemeClr val="tx1"/>
            </a:solidFill>
          </a:endParaRPr>
        </a:p>
      </dgm:t>
    </dgm:pt>
    <dgm:pt modelId="{24828620-03E2-4454-98FC-0940180ADBE6}">
      <dgm:prSet phldrT="[Texto]" custT="1"/>
      <dgm:spPr/>
      <dgm:t>
        <a:bodyPr/>
        <a:lstStyle/>
        <a:p>
          <a:r>
            <a:rPr lang="es-PE" sz="1800" b="1" i="1" dirty="0">
              <a:solidFill>
                <a:schemeClr val="tx1"/>
              </a:solidFill>
            </a:rPr>
            <a:t>Principio 4. La organización demuestra compromiso para atraer, desarrollar y retener a profesionales competentes, en alineación con los objetivos de la organización</a:t>
          </a:r>
          <a:endParaRPr lang="es-ES" sz="1800" b="1" i="1" dirty="0">
            <a:solidFill>
              <a:schemeClr val="tx1"/>
            </a:solidFill>
          </a:endParaRPr>
        </a:p>
      </dgm:t>
    </dgm:pt>
    <dgm:pt modelId="{0D1A322A-0B0F-493A-9C6F-AB028D16C1DD}" type="parTrans" cxnId="{E1B0A69E-D00B-4CC9-AA19-D1E1D01C7534}">
      <dgm:prSet/>
      <dgm:spPr/>
      <dgm:t>
        <a:bodyPr/>
        <a:lstStyle/>
        <a:p>
          <a:endParaRPr lang="es-ES">
            <a:solidFill>
              <a:schemeClr val="tx1"/>
            </a:solidFill>
          </a:endParaRPr>
        </a:p>
      </dgm:t>
    </dgm:pt>
    <dgm:pt modelId="{0EFB4584-D47F-441C-A0E5-EF7ABE6EF78D}" type="sibTrans" cxnId="{E1B0A69E-D00B-4CC9-AA19-D1E1D01C7534}">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3BE6DE3A-C9DE-4C2A-945C-542E83736E09}" type="pres">
      <dgm:prSet presAssocID="{895421C8-6781-43B3-887A-A9121311B856}" presName="middleBox" presStyleCnt="0"/>
      <dgm:spPr/>
    </dgm:pt>
    <dgm:pt modelId="{0B195A57-50F6-474D-98AD-57BA5FE93FF0}" type="pres">
      <dgm:prSet presAssocID="{895421C8-6781-43B3-887A-A9121311B856}" presName="middleBoxParent" presStyleLbl="node1" presStyleIdx="1" presStyleCnt="3" custScaleY="110529"/>
      <dgm:spPr/>
    </dgm:pt>
    <dgm:pt modelId="{0170E9AF-A8FD-471C-83F3-6E4EB91CF112}" type="pres">
      <dgm:prSet presAssocID="{895421C8-6781-43B3-887A-A9121311B856}" presName="middleBoxChildren" presStyleCnt="0"/>
      <dgm:spPr/>
    </dgm:pt>
    <dgm:pt modelId="{9B3E19E4-5812-4F58-AD0E-94BE3506D3BB}" type="pres">
      <dgm:prSet presAssocID="{895421C8-6781-43B3-887A-A9121311B856}" presName="centerBox" presStyleCnt="0"/>
      <dgm:spPr/>
    </dgm:pt>
    <dgm:pt modelId="{87E9B9A6-338C-46DD-AFFA-1C86FD05CD32}" type="pres">
      <dgm:prSet presAssocID="{895421C8-6781-43B3-887A-A9121311B856}" presName="centerBoxParent" presStyleLbl="node1" presStyleIdx="2" presStyleCnt="3" custScaleX="102469" custScaleY="114548" custLinFactNeighborX="206" custLinFactNeighborY="7274"/>
      <dgm:spPr/>
    </dgm:pt>
    <dgm:pt modelId="{529EBDF5-38CE-4D57-8312-21F48B40A51E}" type="pres">
      <dgm:prSet presAssocID="{895421C8-6781-43B3-887A-A9121311B856}" presName="centerBoxChildren" presStyleCnt="0"/>
      <dgm:spPr/>
    </dgm:pt>
    <dgm:pt modelId="{7BD62668-FEEB-472B-ACE4-1A409C405697}" type="pres">
      <dgm:prSet presAssocID="{31B444E8-0860-4F4F-814E-66D7AA46939B}" presName="cChild" presStyleLbl="fgAcc1" presStyleIdx="0" presStyleCnt="5" custLinFactX="-837" custLinFactNeighborX="-100000" custLinFactNeighborY="20710">
        <dgm:presLayoutVars>
          <dgm:bulletEnabled val="1"/>
        </dgm:presLayoutVars>
      </dgm:prSet>
      <dgm:spPr/>
    </dgm:pt>
    <dgm:pt modelId="{D9127167-0697-4BB7-BE08-2DB5B0E8148A}" type="pres">
      <dgm:prSet presAssocID="{F048CDA9-12D7-4F01-83FB-67C35837C174}" presName="centerSibTrans" presStyleCnt="0"/>
      <dgm:spPr/>
    </dgm:pt>
    <dgm:pt modelId="{0A0ACEE7-AC84-436F-B14C-B7DD5AF5D82B}" type="pres">
      <dgm:prSet presAssocID="{7ADDF3E3-2919-46B7-A9FB-3FA3168BA530}" presName="cChild" presStyleLbl="fgAcc1" presStyleIdx="1" presStyleCnt="5" custLinFactNeighborX="45862" custLinFactNeighborY="21187">
        <dgm:presLayoutVars>
          <dgm:bulletEnabled val="1"/>
        </dgm:presLayoutVars>
      </dgm:prSet>
      <dgm:spPr/>
    </dgm:pt>
    <dgm:pt modelId="{03544950-4377-4A15-BD25-E2BBB662377C}" type="pres">
      <dgm:prSet presAssocID="{75A6C160-B704-4AEE-B37F-160BDA8F3E67}" presName="centerSibTrans" presStyleCnt="0"/>
      <dgm:spPr/>
    </dgm:pt>
    <dgm:pt modelId="{17570E14-9346-4E95-81FC-082F691430EB}" type="pres">
      <dgm:prSet presAssocID="{F4F6AEBB-E59C-483B-8BF6-035907554BFF}" presName="cChild" presStyleLbl="fgAcc1" presStyleIdx="2" presStyleCnt="5" custLinFactNeighborX="45862" custLinFactNeighborY="21187">
        <dgm:presLayoutVars>
          <dgm:bulletEnabled val="1"/>
        </dgm:presLayoutVars>
      </dgm:prSet>
      <dgm:spPr/>
    </dgm:pt>
    <dgm:pt modelId="{90D45CEE-2274-439E-8E67-14322F078B0C}" type="pres">
      <dgm:prSet presAssocID="{7ABB7B05-AB5D-40B5-A512-46C5AB25CAF2}" presName="centerSibTrans" presStyleCnt="0"/>
      <dgm:spPr/>
    </dgm:pt>
    <dgm:pt modelId="{A35CA690-1967-4503-BC96-0C392887250C}" type="pres">
      <dgm:prSet presAssocID="{B6FD571B-B747-486C-A888-C2604FC245E4}" presName="cChild" presStyleLbl="fgAcc1" presStyleIdx="3" presStyleCnt="5" custLinFactX="-837" custLinFactNeighborX="-100000" custLinFactNeighborY="20710">
        <dgm:presLayoutVars>
          <dgm:bulletEnabled val="1"/>
        </dgm:presLayoutVars>
      </dgm:prSet>
      <dgm:spPr/>
    </dgm:pt>
    <dgm:pt modelId="{BAD6B09C-51AE-4341-9C57-AC47798E1F43}" type="pres">
      <dgm:prSet presAssocID="{8C1EA658-CC63-4661-9785-234E387D8A84}" presName="centerSibTrans" presStyleCnt="0"/>
      <dgm:spPr/>
    </dgm:pt>
    <dgm:pt modelId="{2A576B68-393F-420A-B12B-98B16C60B92F}" type="pres">
      <dgm:prSet presAssocID="{D52D054D-4923-4EF4-A22E-FB30CEA49445}" presName="cChild" presStyleLbl="fgAcc1" presStyleIdx="4" presStyleCnt="5" custLinFactX="-837" custLinFactNeighborX="-100000" custLinFactNeighborY="20710">
        <dgm:presLayoutVars>
          <dgm:bulletEnabled val="1"/>
        </dgm:presLayoutVars>
      </dgm:prSet>
      <dgm:spPr/>
    </dgm:pt>
  </dgm:ptLst>
  <dgm:cxnLst>
    <dgm:cxn modelId="{8CC4821D-4DD3-4558-95A4-FE8515E08E05}" type="presOf" srcId="{1ADE322E-4DE7-477F-AC8C-1CC7EA7F8E86}" destId="{B537D7B5-9061-4835-8ECB-40516041464F}" srcOrd="0" destOrd="0" presId="urn:microsoft.com/office/officeart/2005/8/layout/target2#4"/>
    <dgm:cxn modelId="{A7D5A235-D75A-43D4-A78D-C13433F8517B}" type="presOf" srcId="{50192486-1D80-4F36-A53E-0976FB3E289B}" destId="{87E9B9A6-338C-46DD-AFFA-1C86FD05CD32}" srcOrd="0" destOrd="0" presId="urn:microsoft.com/office/officeart/2005/8/layout/target2#4"/>
    <dgm:cxn modelId="{59D36B3A-E0D4-47E6-A8E1-F968DD820BE5}" type="presOf" srcId="{B6FD571B-B747-486C-A888-C2604FC245E4}" destId="{A35CA690-1967-4503-BC96-0C392887250C}" srcOrd="0" destOrd="0" presId="urn:microsoft.com/office/officeart/2005/8/layout/target2#4"/>
    <dgm:cxn modelId="{B047C76A-C6D4-42AE-B5CF-3864F1580351}" srcId="{50192486-1D80-4F36-A53E-0976FB3E289B}" destId="{7ADDF3E3-2919-46B7-A9FB-3FA3168BA530}" srcOrd="1" destOrd="0" parTransId="{F27D1B42-292C-40AD-9BB6-6A7CB01E19F3}" sibTransId="{75A6C160-B704-4AEE-B37F-160BDA8F3E67}"/>
    <dgm:cxn modelId="{9F91CF4A-699C-4436-BC72-8785796FDDED}" srcId="{895421C8-6781-43B3-887A-A9121311B856}" destId="{50192486-1D80-4F36-A53E-0976FB3E289B}" srcOrd="2" destOrd="0" parTransId="{650784D5-8C65-4D1E-B48D-38D5DE4DFC45}" sibTransId="{DD42D2F1-A5A1-4C73-93FC-C60C716AC30A}"/>
    <dgm:cxn modelId="{0453904B-40D1-42B2-BC99-555220DFB1AB}" type="presOf" srcId="{895421C8-6781-43B3-887A-A9121311B856}" destId="{CD3A4BAC-B433-4BF9-9FF3-FF659CE317AF}" srcOrd="0" destOrd="0" presId="urn:microsoft.com/office/officeart/2005/8/layout/target2#4"/>
    <dgm:cxn modelId="{E8C63B4C-BC91-4561-9824-7FA3791B85CE}" srcId="{50192486-1D80-4F36-A53E-0976FB3E289B}" destId="{F4F6AEBB-E59C-483B-8BF6-035907554BFF}" srcOrd="2" destOrd="0" parTransId="{9C3CBB68-C04F-4BD2-A4BE-AB2A17C4E586}" sibTransId="{7ABB7B05-AB5D-40B5-A512-46C5AB25CAF2}"/>
    <dgm:cxn modelId="{EDD21350-42AC-4D00-B6A3-19151F105F2D}" type="presOf" srcId="{D52D054D-4923-4EF4-A22E-FB30CEA49445}" destId="{2A576B68-393F-420A-B12B-98B16C60B92F}" srcOrd="0" destOrd="0" presId="urn:microsoft.com/office/officeart/2005/8/layout/target2#4"/>
    <dgm:cxn modelId="{91C17654-D9EC-45FD-B9BC-8EFE77ED62C2}" srcId="{50192486-1D80-4F36-A53E-0976FB3E289B}" destId="{B6FD571B-B747-486C-A888-C2604FC245E4}" srcOrd="3" destOrd="0" parTransId="{6E92F7CC-4D39-4018-8D31-4286D608FF89}" sibTransId="{8C1EA658-CC63-4661-9785-234E387D8A84}"/>
    <dgm:cxn modelId="{992BD957-0FE0-4722-B063-420AB20C73D8}" type="presOf" srcId="{31B444E8-0860-4F4F-814E-66D7AA46939B}" destId="{7BD62668-FEEB-472B-ACE4-1A409C405697}" srcOrd="0" destOrd="0" presId="urn:microsoft.com/office/officeart/2005/8/layout/target2#4"/>
    <dgm:cxn modelId="{FC3CAD84-DF79-48FD-8694-1479AFBFAC9C}" srcId="{50192486-1D80-4F36-A53E-0976FB3E289B}" destId="{D52D054D-4923-4EF4-A22E-FB30CEA49445}" srcOrd="4" destOrd="0" parTransId="{A333A032-8746-4727-9D85-B14D5BC06D49}" sibTransId="{AC31C2E4-47D2-4052-B935-7A0E6713E932}"/>
    <dgm:cxn modelId="{E1B0A69E-D00B-4CC9-AA19-D1E1D01C7534}" srcId="{895421C8-6781-43B3-887A-A9121311B856}" destId="{24828620-03E2-4454-98FC-0940180ADBE6}" srcOrd="1" destOrd="0" parTransId="{0D1A322A-0B0F-493A-9C6F-AB028D16C1DD}" sibTransId="{0EFB4584-D47F-441C-A0E5-EF7ABE6EF78D}"/>
    <dgm:cxn modelId="{D9D994A7-8D8F-4F93-B12A-02F9FE7E65BB}" srcId="{50192486-1D80-4F36-A53E-0976FB3E289B}" destId="{31B444E8-0860-4F4F-814E-66D7AA46939B}" srcOrd="0" destOrd="0" parTransId="{101924E1-0563-4F8D-8C04-2AE2594E5858}" sibTransId="{F048CDA9-12D7-4F01-83FB-67C35837C174}"/>
    <dgm:cxn modelId="{83FC18B0-CAF5-4B9F-B1C4-19A2C52FC4C6}" type="presOf" srcId="{24828620-03E2-4454-98FC-0940180ADBE6}" destId="{0B195A57-50F6-474D-98AD-57BA5FE93FF0}" srcOrd="0" destOrd="0" presId="urn:microsoft.com/office/officeart/2005/8/layout/target2#4"/>
    <dgm:cxn modelId="{68FDB6D0-3CCF-444A-BD9C-8D7AEDD31EE3}" type="presOf" srcId="{7ADDF3E3-2919-46B7-A9FB-3FA3168BA530}" destId="{0A0ACEE7-AC84-436F-B14C-B7DD5AF5D82B}" srcOrd="0" destOrd="0" presId="urn:microsoft.com/office/officeart/2005/8/layout/target2#4"/>
    <dgm:cxn modelId="{EB8131E7-1751-4570-8A6E-F4E5492AC4CE}" srcId="{895421C8-6781-43B3-887A-A9121311B856}" destId="{1ADE322E-4DE7-477F-AC8C-1CC7EA7F8E86}" srcOrd="0" destOrd="0" parTransId="{0AEB19BC-E9E8-42A5-BAE8-698D774B6AA1}" sibTransId="{51B17BD9-A9E7-4785-9319-4C907E215E62}"/>
    <dgm:cxn modelId="{B21CBBE9-C812-450F-BA68-C16901015353}" type="presOf" srcId="{F4F6AEBB-E59C-483B-8BF6-035907554BFF}" destId="{17570E14-9346-4E95-81FC-082F691430EB}" srcOrd="0" destOrd="0" presId="urn:microsoft.com/office/officeart/2005/8/layout/target2#4"/>
    <dgm:cxn modelId="{4F3F1977-1B85-41C6-9744-C101F227B555}" type="presParOf" srcId="{CD3A4BAC-B433-4BF9-9FF3-FF659CE317AF}" destId="{01638C48-A995-4E50-A830-4658A6276394}" srcOrd="0" destOrd="0" presId="urn:microsoft.com/office/officeart/2005/8/layout/target2#4"/>
    <dgm:cxn modelId="{4900C918-2C28-4B16-B10E-A4FED23500EB}" type="presParOf" srcId="{01638C48-A995-4E50-A830-4658A6276394}" destId="{B537D7B5-9061-4835-8ECB-40516041464F}" srcOrd="0" destOrd="0" presId="urn:microsoft.com/office/officeart/2005/8/layout/target2#4"/>
    <dgm:cxn modelId="{E420A8BA-8522-45C5-8044-36F31C6DFB9C}" type="presParOf" srcId="{01638C48-A995-4E50-A830-4658A6276394}" destId="{415C0545-BD54-412B-8E3D-E76576A3E65C}" srcOrd="1" destOrd="0" presId="urn:microsoft.com/office/officeart/2005/8/layout/target2#4"/>
    <dgm:cxn modelId="{6B1BD87B-F416-4FA0-AB48-EC29CCF93216}" type="presParOf" srcId="{CD3A4BAC-B433-4BF9-9FF3-FF659CE317AF}" destId="{3BE6DE3A-C9DE-4C2A-945C-542E83736E09}" srcOrd="1" destOrd="0" presId="urn:microsoft.com/office/officeart/2005/8/layout/target2#4"/>
    <dgm:cxn modelId="{A786D9D5-C5EF-4692-B7BA-8A9539B6DB9A}" type="presParOf" srcId="{3BE6DE3A-C9DE-4C2A-945C-542E83736E09}" destId="{0B195A57-50F6-474D-98AD-57BA5FE93FF0}" srcOrd="0" destOrd="0" presId="urn:microsoft.com/office/officeart/2005/8/layout/target2#4"/>
    <dgm:cxn modelId="{8EC4618B-DD6A-48B4-A178-0CD683899AEB}" type="presParOf" srcId="{3BE6DE3A-C9DE-4C2A-945C-542E83736E09}" destId="{0170E9AF-A8FD-471C-83F3-6E4EB91CF112}" srcOrd="1" destOrd="0" presId="urn:microsoft.com/office/officeart/2005/8/layout/target2#4"/>
    <dgm:cxn modelId="{088BDB0A-FBE2-42FF-A637-37F9EB42EDF8}" type="presParOf" srcId="{CD3A4BAC-B433-4BF9-9FF3-FF659CE317AF}" destId="{9B3E19E4-5812-4F58-AD0E-94BE3506D3BB}" srcOrd="2" destOrd="0" presId="urn:microsoft.com/office/officeart/2005/8/layout/target2#4"/>
    <dgm:cxn modelId="{ED49AA03-2ABC-46DE-AB50-3079D9A6EB34}" type="presParOf" srcId="{9B3E19E4-5812-4F58-AD0E-94BE3506D3BB}" destId="{87E9B9A6-338C-46DD-AFFA-1C86FD05CD32}" srcOrd="0" destOrd="0" presId="urn:microsoft.com/office/officeart/2005/8/layout/target2#4"/>
    <dgm:cxn modelId="{F53C70A8-1980-46FB-9468-3F5ED3F13AFB}" type="presParOf" srcId="{9B3E19E4-5812-4F58-AD0E-94BE3506D3BB}" destId="{529EBDF5-38CE-4D57-8312-21F48B40A51E}" srcOrd="1" destOrd="0" presId="urn:microsoft.com/office/officeart/2005/8/layout/target2#4"/>
    <dgm:cxn modelId="{B96C2EEA-D1AB-47AC-AB59-3EA711F19056}" type="presParOf" srcId="{529EBDF5-38CE-4D57-8312-21F48B40A51E}" destId="{7BD62668-FEEB-472B-ACE4-1A409C405697}" srcOrd="0" destOrd="0" presId="urn:microsoft.com/office/officeart/2005/8/layout/target2#4"/>
    <dgm:cxn modelId="{2D0C356B-E5DD-4B03-AA40-61EB602BD824}" type="presParOf" srcId="{529EBDF5-38CE-4D57-8312-21F48B40A51E}" destId="{D9127167-0697-4BB7-BE08-2DB5B0E8148A}" srcOrd="1" destOrd="0" presId="urn:microsoft.com/office/officeart/2005/8/layout/target2#4"/>
    <dgm:cxn modelId="{D7307479-C214-4F7A-BB93-D09CD307DA52}" type="presParOf" srcId="{529EBDF5-38CE-4D57-8312-21F48B40A51E}" destId="{0A0ACEE7-AC84-436F-B14C-B7DD5AF5D82B}" srcOrd="2" destOrd="0" presId="urn:microsoft.com/office/officeart/2005/8/layout/target2#4"/>
    <dgm:cxn modelId="{31AE9B0B-658C-490C-99BB-644599B8DCF5}" type="presParOf" srcId="{529EBDF5-38CE-4D57-8312-21F48B40A51E}" destId="{03544950-4377-4A15-BD25-E2BBB662377C}" srcOrd="3" destOrd="0" presId="urn:microsoft.com/office/officeart/2005/8/layout/target2#4"/>
    <dgm:cxn modelId="{77FA111A-97FD-4421-A41C-4745E5C57DC2}" type="presParOf" srcId="{529EBDF5-38CE-4D57-8312-21F48B40A51E}" destId="{17570E14-9346-4E95-81FC-082F691430EB}" srcOrd="4" destOrd="0" presId="urn:microsoft.com/office/officeart/2005/8/layout/target2#4"/>
    <dgm:cxn modelId="{7A9305A2-F6FE-4A7D-8726-36FC5CB49315}" type="presParOf" srcId="{529EBDF5-38CE-4D57-8312-21F48B40A51E}" destId="{90D45CEE-2274-439E-8E67-14322F078B0C}" srcOrd="5" destOrd="0" presId="urn:microsoft.com/office/officeart/2005/8/layout/target2#4"/>
    <dgm:cxn modelId="{4D378617-DA61-4E9C-B041-6F830704835D}" type="presParOf" srcId="{529EBDF5-38CE-4D57-8312-21F48B40A51E}" destId="{A35CA690-1967-4503-BC96-0C392887250C}" srcOrd="6" destOrd="0" presId="urn:microsoft.com/office/officeart/2005/8/layout/target2#4"/>
    <dgm:cxn modelId="{D6AC4657-DC57-4E0F-8F15-21E69E061FCD}" type="presParOf" srcId="{529EBDF5-38CE-4D57-8312-21F48B40A51E}" destId="{BAD6B09C-51AE-4341-9C57-AC47798E1F43}" srcOrd="7" destOrd="0" presId="urn:microsoft.com/office/officeart/2005/8/layout/target2#4"/>
    <dgm:cxn modelId="{164A4325-ADB0-4836-B9A0-1EA4C5887502}" type="presParOf" srcId="{529EBDF5-38CE-4D57-8312-21F48B40A51E}" destId="{2A576B68-393F-420A-B12B-98B16C60B92F}" srcOrd="8" destOrd="0" presId="urn:microsoft.com/office/officeart/2005/8/layout/targe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5" loCatId="relationship" qsTypeId="urn:microsoft.com/office/officeart/2005/8/quickstyle/simple1#9" qsCatId="simple" csTypeId="urn:microsoft.com/office/officeart/2005/8/colors/colorful5#9" csCatId="colorful" phldr="1"/>
      <dgm:spPr/>
      <dgm:t>
        <a:bodyPr/>
        <a:lstStyle/>
        <a:p>
          <a:endParaRPr lang="es-ES"/>
        </a:p>
      </dgm:t>
    </dgm:pt>
    <dgm:pt modelId="{1ADE322E-4DE7-477F-AC8C-1CC7EA7F8E86}">
      <dgm:prSet phldrT="[Texto]" custT="1"/>
      <dgm:spPr/>
      <dgm:t>
        <a:bodyPr/>
        <a:lstStyle/>
        <a:p>
          <a:r>
            <a:rPr lang="es-PE" sz="2000" b="1" i="1" dirty="0">
              <a:solidFill>
                <a:schemeClr val="tx1"/>
              </a:solidFill>
            </a:rPr>
            <a:t>Principio 5. La organización define las responsabilidades de las personas, a nivel de control interno para la consecución de los objetivos</a:t>
          </a:r>
          <a:endParaRPr lang="es-ES" sz="2000" b="1" i="1" dirty="0">
            <a:solidFill>
              <a:schemeClr val="tx1"/>
            </a:solidFill>
          </a:endParaRPr>
        </a:p>
      </dgm:t>
    </dgm:pt>
    <dgm:pt modelId="{0AEB19BC-E9E8-42A5-BAE8-698D774B6AA1}" type="parTrans" cxnId="{EB8131E7-1751-4570-8A6E-F4E5492AC4CE}">
      <dgm:prSet/>
      <dgm:spPr/>
      <dgm:t>
        <a:bodyPr/>
        <a:lstStyle/>
        <a:p>
          <a:endParaRPr lang="es-ES" sz="2000">
            <a:solidFill>
              <a:schemeClr val="tx1"/>
            </a:solidFill>
          </a:endParaRPr>
        </a:p>
      </dgm:t>
    </dgm:pt>
    <dgm:pt modelId="{51B17BD9-A9E7-4785-9319-4C907E215E62}" type="sibTrans" cxnId="{EB8131E7-1751-4570-8A6E-F4E5492AC4CE}">
      <dgm:prSet/>
      <dgm:spPr/>
      <dgm:t>
        <a:bodyPr/>
        <a:lstStyle/>
        <a:p>
          <a:endParaRPr lang="es-ES" sz="2000">
            <a:solidFill>
              <a:schemeClr val="tx1"/>
            </a:solidFill>
          </a:endParaRPr>
        </a:p>
      </dgm:t>
    </dgm:pt>
    <dgm:pt modelId="{F4F6AEBB-E59C-483B-8BF6-035907554BFF}">
      <dgm:prSet phldrT="[Texto]" custT="1"/>
      <dgm:spPr/>
      <dgm:t>
        <a:bodyPr/>
        <a:lstStyle/>
        <a:p>
          <a:r>
            <a:rPr lang="es-AR" sz="1200" dirty="0">
              <a:solidFill>
                <a:schemeClr val="tx1"/>
              </a:solidFill>
            </a:rPr>
            <a:t>Acciones coordinadas</a:t>
          </a:r>
          <a:endParaRPr lang="es-ES" sz="1200" dirty="0">
            <a:solidFill>
              <a:schemeClr val="tx1"/>
            </a:solidFill>
          </a:endParaRPr>
        </a:p>
      </dgm:t>
    </dgm:pt>
    <dgm:pt modelId="{9C3CBB68-C04F-4BD2-A4BE-AB2A17C4E586}" type="parTrans" cxnId="{E8C63B4C-BC91-4561-9824-7FA3791B85CE}">
      <dgm:prSet/>
      <dgm:spPr/>
      <dgm:t>
        <a:bodyPr/>
        <a:lstStyle/>
        <a:p>
          <a:endParaRPr lang="es-ES" sz="2000">
            <a:solidFill>
              <a:schemeClr val="tx1"/>
            </a:solidFill>
          </a:endParaRPr>
        </a:p>
      </dgm:t>
    </dgm:pt>
    <dgm:pt modelId="{7ABB7B05-AB5D-40B5-A512-46C5AB25CAF2}" type="sibTrans" cxnId="{E8C63B4C-BC91-4561-9824-7FA3791B85CE}">
      <dgm:prSet/>
      <dgm:spPr/>
      <dgm:t>
        <a:bodyPr/>
        <a:lstStyle/>
        <a:p>
          <a:endParaRPr lang="es-ES" sz="2000">
            <a:solidFill>
              <a:schemeClr val="tx1"/>
            </a:solidFill>
          </a:endParaRPr>
        </a:p>
      </dgm:t>
    </dgm:pt>
    <dgm:pt modelId="{D52D054D-4923-4EF4-A22E-FB30CEA49445}">
      <dgm:prSet phldrT="[Texto]" custT="1"/>
      <dgm:spPr/>
      <dgm:t>
        <a:bodyPr/>
        <a:lstStyle/>
        <a:p>
          <a:r>
            <a:rPr lang="es-AR" sz="1200" dirty="0">
              <a:solidFill>
                <a:schemeClr val="tx1"/>
              </a:solidFill>
            </a:rPr>
            <a:t>Ambiente de confianza</a:t>
          </a:r>
          <a:endParaRPr lang="es-ES" sz="1200" dirty="0">
            <a:solidFill>
              <a:schemeClr val="tx1"/>
            </a:solidFill>
          </a:endParaRPr>
        </a:p>
      </dgm:t>
    </dgm:pt>
    <dgm:pt modelId="{A333A032-8746-4727-9D85-B14D5BC06D49}" type="parTrans" cxnId="{FC3CAD84-DF79-48FD-8694-1479AFBFAC9C}">
      <dgm:prSet/>
      <dgm:spPr/>
      <dgm:t>
        <a:bodyPr/>
        <a:lstStyle/>
        <a:p>
          <a:endParaRPr lang="es-ES" sz="2000">
            <a:solidFill>
              <a:schemeClr val="tx1"/>
            </a:solidFill>
          </a:endParaRPr>
        </a:p>
      </dgm:t>
    </dgm:pt>
    <dgm:pt modelId="{AC31C2E4-47D2-4052-B935-7A0E6713E932}" type="sibTrans" cxnId="{FC3CAD84-DF79-48FD-8694-1479AFBFAC9C}">
      <dgm:prSet/>
      <dgm:spPr/>
      <dgm:t>
        <a:bodyPr/>
        <a:lstStyle/>
        <a:p>
          <a:endParaRPr lang="es-ES" sz="2000">
            <a:solidFill>
              <a:schemeClr val="tx1"/>
            </a:solidFill>
          </a:endParaRPr>
        </a:p>
      </dgm:t>
    </dgm:pt>
    <dgm:pt modelId="{31B444E8-0860-4F4F-814E-66D7AA46939B}">
      <dgm:prSet phldrT="[Texto]" custT="1"/>
      <dgm:spPr/>
      <dgm:t>
        <a:bodyPr/>
        <a:lstStyle/>
        <a:p>
          <a:r>
            <a:rPr lang="es-AR" sz="1200" dirty="0">
              <a:solidFill>
                <a:schemeClr val="tx1"/>
              </a:solidFill>
            </a:rPr>
            <a:t>Delegación de autoridad</a:t>
          </a:r>
          <a:endParaRPr lang="es-ES" sz="1200" dirty="0">
            <a:solidFill>
              <a:schemeClr val="tx1"/>
            </a:solidFill>
          </a:endParaRPr>
        </a:p>
      </dgm:t>
    </dgm:pt>
    <dgm:pt modelId="{101924E1-0563-4F8D-8C04-2AE2594E5858}" type="parTrans" cxnId="{D9D994A7-8D8F-4F93-B12A-02F9FE7E65BB}">
      <dgm:prSet/>
      <dgm:spPr/>
      <dgm:t>
        <a:bodyPr/>
        <a:lstStyle/>
        <a:p>
          <a:endParaRPr lang="es-ES" sz="2000">
            <a:solidFill>
              <a:schemeClr val="tx1"/>
            </a:solidFill>
          </a:endParaRPr>
        </a:p>
      </dgm:t>
    </dgm:pt>
    <dgm:pt modelId="{F048CDA9-12D7-4F01-83FB-67C35837C174}" type="sibTrans" cxnId="{D9D994A7-8D8F-4F93-B12A-02F9FE7E65BB}">
      <dgm:prSet/>
      <dgm:spPr/>
      <dgm:t>
        <a:bodyPr/>
        <a:lstStyle/>
        <a:p>
          <a:endParaRPr lang="es-ES" sz="2000">
            <a:solidFill>
              <a:schemeClr val="tx1"/>
            </a:solidFill>
          </a:endParaRPr>
        </a:p>
      </dgm:t>
    </dgm:pt>
    <dgm:pt modelId="{FE6B59EC-680F-41E9-A01C-9C6E08D6C17B}">
      <dgm:prSet phldrT="[Texto]" custT="1"/>
      <dgm:spPr/>
      <dgm:t>
        <a:bodyPr/>
        <a:lstStyle/>
        <a:p>
          <a:r>
            <a:rPr lang="es-AR" sz="1200" dirty="0">
              <a:solidFill>
                <a:schemeClr val="tx1"/>
              </a:solidFill>
            </a:rPr>
            <a:t>Compromiso del personal con el control interno</a:t>
          </a:r>
          <a:endParaRPr lang="es-ES" sz="1200" dirty="0">
            <a:solidFill>
              <a:schemeClr val="tx1"/>
            </a:solidFill>
          </a:endParaRPr>
        </a:p>
      </dgm:t>
    </dgm:pt>
    <dgm:pt modelId="{D3B929E8-E872-4EC3-B6C7-829D7B92FA17}" type="parTrans" cxnId="{DDAFCADD-2AAB-4F1F-BC70-7975012A69D3}">
      <dgm:prSet/>
      <dgm:spPr/>
      <dgm:t>
        <a:bodyPr/>
        <a:lstStyle/>
        <a:p>
          <a:endParaRPr lang="es-ES" sz="2000">
            <a:solidFill>
              <a:schemeClr val="tx1"/>
            </a:solidFill>
          </a:endParaRPr>
        </a:p>
      </dgm:t>
    </dgm:pt>
    <dgm:pt modelId="{9C463F5C-91DA-4519-ADCE-953EB95B2C4E}" type="sibTrans" cxnId="{DDAFCADD-2AAB-4F1F-BC70-7975012A69D3}">
      <dgm:prSet/>
      <dgm:spPr/>
      <dgm:t>
        <a:bodyPr/>
        <a:lstStyle/>
        <a:p>
          <a:endParaRPr lang="es-ES" sz="2000">
            <a:solidFill>
              <a:schemeClr val="tx1"/>
            </a:solidFill>
          </a:endParaRPr>
        </a:p>
      </dgm:t>
    </dgm:pt>
    <dgm:pt modelId="{90118FB3-F8E0-436B-91E0-22DC3BDF0180}">
      <dgm:prSet phldrT="[Texto]" custT="1"/>
      <dgm:spPr/>
      <dgm:t>
        <a:bodyPr/>
        <a:lstStyle/>
        <a:p>
          <a:r>
            <a:rPr lang="es-AR" sz="1200">
              <a:solidFill>
                <a:schemeClr val="tx1"/>
              </a:solidFill>
            </a:rPr>
            <a:t>Auditoría interna</a:t>
          </a:r>
          <a:endParaRPr lang="es-ES" sz="1200" dirty="0">
            <a:solidFill>
              <a:schemeClr val="tx1"/>
            </a:solidFill>
          </a:endParaRPr>
        </a:p>
      </dgm:t>
    </dgm:pt>
    <dgm:pt modelId="{02DA3B12-57CF-42AD-B283-881A0D9EEA81}" type="parTrans" cxnId="{541FCB2A-6E97-4823-AA47-7D5E38A0786F}">
      <dgm:prSet/>
      <dgm:spPr/>
      <dgm:t>
        <a:bodyPr/>
        <a:lstStyle/>
        <a:p>
          <a:endParaRPr lang="es-ES" sz="2000">
            <a:solidFill>
              <a:schemeClr val="tx1"/>
            </a:solidFill>
          </a:endParaRPr>
        </a:p>
      </dgm:t>
    </dgm:pt>
    <dgm:pt modelId="{B1939673-BDF2-4F85-AD07-A1664374AEB9}" type="sibTrans" cxnId="{541FCB2A-6E97-4823-AA47-7D5E38A0786F}">
      <dgm:prSet/>
      <dgm:spPr/>
      <dgm:t>
        <a:bodyPr/>
        <a:lstStyle/>
        <a:p>
          <a:endParaRPr lang="es-ES" sz="2000">
            <a:solidFill>
              <a:schemeClr val="tx1"/>
            </a:solidFill>
          </a:endParaRPr>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sz="2000">
            <a:solidFill>
              <a:schemeClr val="tx1"/>
            </a:solidFill>
          </a:endParaRPr>
        </a:p>
      </dgm:t>
    </dgm:pt>
    <dgm:pt modelId="{A36F0BD5-6FAD-4C45-87B9-0304FDD0A912}" type="sibTrans" cxnId="{D8FD393A-851C-4061-93C3-F947D6F1DCE0}">
      <dgm:prSet/>
      <dgm:spPr/>
      <dgm:t>
        <a:bodyPr/>
        <a:lstStyle/>
        <a:p>
          <a:endParaRPr lang="es-ES" sz="2000">
            <a:solidFill>
              <a:schemeClr val="tx1"/>
            </a:solidFill>
          </a:endParaRPr>
        </a:p>
      </dgm:t>
    </dgm:pt>
    <dgm:pt modelId="{54BE12CB-BE1F-4B83-8A30-286918652250}">
      <dgm:prSet phldrT="[Texto]" custT="1"/>
      <dgm:spPr/>
      <dgm:t>
        <a:bodyPr/>
        <a:lstStyle/>
        <a:p>
          <a:r>
            <a:rPr lang="es-PE" sz="1800" b="0" dirty="0">
              <a:solidFill>
                <a:schemeClr val="tx1"/>
              </a:solidFill>
            </a:rPr>
            <a:t>MARCO RECTOR DEL CONTROL INTERNO INSTITUCIONAL DE LOS RECURSOS PÚBLICOS (elementos)</a:t>
          </a:r>
          <a:endParaRPr lang="es-ES" sz="1800" dirty="0">
            <a:solidFill>
              <a:schemeClr val="tx1"/>
            </a:solidFill>
          </a:endParaRPr>
        </a:p>
      </dgm:t>
    </dgm:pt>
    <dgm:pt modelId="{A95FD9BB-00B4-48EC-884F-606AE85AC52A}" type="parTrans" cxnId="{F0E21B41-BFF6-462A-94A8-8234F8D54793}">
      <dgm:prSet/>
      <dgm:spPr/>
      <dgm:t>
        <a:bodyPr/>
        <a:lstStyle/>
        <a:p>
          <a:endParaRPr lang="es-ES" sz="2000">
            <a:solidFill>
              <a:schemeClr val="tx1"/>
            </a:solidFill>
          </a:endParaRPr>
        </a:p>
      </dgm:t>
    </dgm:pt>
    <dgm:pt modelId="{14CFC8F1-6DDA-4191-BC0E-400FF51E89C9}" type="sibTrans" cxnId="{F0E21B41-BFF6-462A-94A8-8234F8D54793}">
      <dgm:prSet/>
      <dgm:spPr/>
      <dgm:t>
        <a:bodyPr/>
        <a:lstStyle/>
        <a:p>
          <a:endParaRPr lang="es-ES" sz="2000">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9620"/>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ScaleY="114548" custLinFactNeighborX="413" custLinFactNeighborY="7274"/>
      <dgm:spPr/>
    </dgm:pt>
    <dgm:pt modelId="{73874F8F-1CDA-47AB-A48B-A9876E6BCD47}" type="pres">
      <dgm:prSet presAssocID="{895421C8-6781-43B3-887A-A9121311B856}" presName="centerBoxChildren" presStyleCnt="0"/>
      <dgm:spPr/>
    </dgm:pt>
    <dgm:pt modelId="{C40240FE-CE3E-40B5-8301-A31A92139753}" type="pres">
      <dgm:prSet presAssocID="{31B444E8-0860-4F4F-814E-66D7AA46939B}" presName="cChild" presStyleLbl="fgAcc1" presStyleIdx="0" presStyleCnt="5" custLinFactX="767" custLinFactNeighborX="100000" custLinFactNeighborY="26515">
        <dgm:presLayoutVars>
          <dgm:bulletEnabled val="1"/>
        </dgm:presLayoutVars>
      </dgm:prSet>
      <dgm:spPr/>
    </dgm:pt>
    <dgm:pt modelId="{D7E4F84D-EB7C-48D1-A95D-0A145892E829}" type="pres">
      <dgm:prSet presAssocID="{F048CDA9-12D7-4F01-83FB-67C35837C174}" presName="centerSibTrans" presStyleCnt="0"/>
      <dgm:spPr/>
    </dgm:pt>
    <dgm:pt modelId="{CF158379-4618-47A4-9E1C-79E953386F8C}" type="pres">
      <dgm:prSet presAssocID="{F4F6AEBB-E59C-483B-8BF6-035907554BFF}" presName="cChild" presStyleLbl="fgAcc1" presStyleIdx="1" presStyleCnt="5" custLinFactX="767" custLinFactNeighborX="100000" custLinFactNeighborY="26515">
        <dgm:presLayoutVars>
          <dgm:bulletEnabled val="1"/>
        </dgm:presLayoutVars>
      </dgm:prSet>
      <dgm:spPr/>
    </dgm:pt>
    <dgm:pt modelId="{B7B1C74E-7600-4EF5-A9B9-4B1FB3D705EA}" type="pres">
      <dgm:prSet presAssocID="{7ABB7B05-AB5D-40B5-A512-46C5AB25CAF2}" presName="centerSibTrans" presStyleCnt="0"/>
      <dgm:spPr/>
    </dgm:pt>
    <dgm:pt modelId="{7D747911-776C-43E6-9163-62BE98545C5B}" type="pres">
      <dgm:prSet presAssocID="{FE6B59EC-680F-41E9-A01C-9C6E08D6C17B}" presName="cChild" presStyleLbl="fgAcc1" presStyleIdx="2" presStyleCnt="5" custLinFactNeighborY="29548">
        <dgm:presLayoutVars>
          <dgm:bulletEnabled val="1"/>
        </dgm:presLayoutVars>
      </dgm:prSet>
      <dgm:spPr/>
    </dgm:pt>
    <dgm:pt modelId="{6DDCE589-641E-4A20-B80B-5FE82DEB8698}" type="pres">
      <dgm:prSet presAssocID="{9C463F5C-91DA-4519-ADCE-953EB95B2C4E}" presName="centerSibTrans" presStyleCnt="0"/>
      <dgm:spPr/>
    </dgm:pt>
    <dgm:pt modelId="{1BF27D01-4A12-4E04-B619-672652DA35B4}" type="pres">
      <dgm:prSet presAssocID="{D52D054D-4923-4EF4-A22E-FB30CEA49445}" presName="cChild" presStyleLbl="fgAcc1" presStyleIdx="3" presStyleCnt="5" custLinFactNeighborY="29548">
        <dgm:presLayoutVars>
          <dgm:bulletEnabled val="1"/>
        </dgm:presLayoutVars>
      </dgm:prSet>
      <dgm:spPr/>
    </dgm:pt>
    <dgm:pt modelId="{3B9173FF-9F57-4598-AE08-4303CEC31E25}" type="pres">
      <dgm:prSet presAssocID="{AC31C2E4-47D2-4052-B935-7A0E6713E932}" presName="centerSibTrans" presStyleCnt="0"/>
      <dgm:spPr/>
    </dgm:pt>
    <dgm:pt modelId="{6FBCBDA2-644C-4B60-98FB-83B3083A0CC7}" type="pres">
      <dgm:prSet presAssocID="{90118FB3-F8E0-436B-91E0-22DC3BDF0180}" presName="cChild" presStyleLbl="fgAcc1" presStyleIdx="4" presStyleCnt="5" custLinFactNeighborY="29548">
        <dgm:presLayoutVars>
          <dgm:bulletEnabled val="1"/>
        </dgm:presLayoutVars>
      </dgm:prSet>
      <dgm:spPr/>
    </dgm:pt>
  </dgm:ptLst>
  <dgm:cxnLst>
    <dgm:cxn modelId="{7F7ABF20-8BB2-4D0E-BE8A-F5FD2340C123}" type="presOf" srcId="{F4F6AEBB-E59C-483B-8BF6-035907554BFF}" destId="{CF158379-4618-47A4-9E1C-79E953386F8C}" srcOrd="0" destOrd="0" presId="urn:microsoft.com/office/officeart/2005/8/layout/target2#5"/>
    <dgm:cxn modelId="{541FCB2A-6E97-4823-AA47-7D5E38A0786F}" srcId="{54BE12CB-BE1F-4B83-8A30-286918652250}" destId="{90118FB3-F8E0-436B-91E0-22DC3BDF0180}" srcOrd="4" destOrd="0" parTransId="{02DA3B12-57CF-42AD-B283-881A0D9EEA81}" sibTransId="{B1939673-BDF2-4F85-AD07-A1664374AEB9}"/>
    <dgm:cxn modelId="{B1638830-74A1-4501-8539-63249D30BB92}" type="presOf" srcId="{31B444E8-0860-4F4F-814E-66D7AA46939B}" destId="{C40240FE-CE3E-40B5-8301-A31A92139753}" srcOrd="0" destOrd="0" presId="urn:microsoft.com/office/officeart/2005/8/layout/target2#5"/>
    <dgm:cxn modelId="{6B485635-A64F-4A9B-9C41-3127191A55F5}" type="presOf" srcId="{D52D054D-4923-4EF4-A22E-FB30CEA49445}" destId="{1BF27D01-4A12-4E04-B619-672652DA35B4}" srcOrd="0" destOrd="0" presId="urn:microsoft.com/office/officeart/2005/8/layout/target2#5"/>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5"/>
    <dgm:cxn modelId="{F0E21B41-BFF6-462A-94A8-8234F8D54793}" srcId="{895421C8-6781-43B3-887A-A9121311B856}" destId="{54BE12CB-BE1F-4B83-8A30-286918652250}" srcOrd="2" destOrd="0" parTransId="{A95FD9BB-00B4-48EC-884F-606AE85AC52A}" sibTransId="{14CFC8F1-6DDA-4191-BC0E-400FF51E89C9}"/>
    <dgm:cxn modelId="{AA353249-EF71-4F47-BDD1-30F1EA48706F}" type="presOf" srcId="{FE6B59EC-680F-41E9-A01C-9C6E08D6C17B}" destId="{7D747911-776C-43E6-9163-62BE98545C5B}" srcOrd="0" destOrd="0" presId="urn:microsoft.com/office/officeart/2005/8/layout/target2#5"/>
    <dgm:cxn modelId="{0453904B-40D1-42B2-BC99-555220DFB1AB}" type="presOf" srcId="{895421C8-6781-43B3-887A-A9121311B856}" destId="{CD3A4BAC-B433-4BF9-9FF3-FF659CE317AF}" srcOrd="0" destOrd="0" presId="urn:microsoft.com/office/officeart/2005/8/layout/target2#5"/>
    <dgm:cxn modelId="{E8C63B4C-BC91-4561-9824-7FA3791B85CE}" srcId="{54BE12CB-BE1F-4B83-8A30-286918652250}" destId="{F4F6AEBB-E59C-483B-8BF6-035907554BFF}" srcOrd="1" destOrd="0" parTransId="{9C3CBB68-C04F-4BD2-A4BE-AB2A17C4E586}" sibTransId="{7ABB7B05-AB5D-40B5-A512-46C5AB25CAF2}"/>
    <dgm:cxn modelId="{D8A2C56D-3A2D-4838-92A1-C8AB2A6B3563}" type="presOf" srcId="{54BE12CB-BE1F-4B83-8A30-286918652250}" destId="{DC9CFB92-D216-4EC7-960F-4F36219C4FDD}" srcOrd="0" destOrd="0" presId="urn:microsoft.com/office/officeart/2005/8/layout/target2#5"/>
    <dgm:cxn modelId="{FC3CAD84-DF79-48FD-8694-1479AFBFAC9C}" srcId="{54BE12CB-BE1F-4B83-8A30-286918652250}" destId="{D52D054D-4923-4EF4-A22E-FB30CEA49445}" srcOrd="3" destOrd="0" parTransId="{A333A032-8746-4727-9D85-B14D5BC06D49}" sibTransId="{AC31C2E4-47D2-4052-B935-7A0E6713E932}"/>
    <dgm:cxn modelId="{D9D994A7-8D8F-4F93-B12A-02F9FE7E65BB}" srcId="{54BE12CB-BE1F-4B83-8A30-286918652250}" destId="{31B444E8-0860-4F4F-814E-66D7AA46939B}" srcOrd="0" destOrd="0" parTransId="{101924E1-0563-4F8D-8C04-2AE2594E5858}" sibTransId="{F048CDA9-12D7-4F01-83FB-67C35837C174}"/>
    <dgm:cxn modelId="{8A76D8D8-280A-4E86-943A-7662842CC54E}" type="presOf" srcId="{9C6BA522-DD2D-4DDA-876A-18AC078AEC97}" destId="{B537D7B5-9061-4835-8ECB-40516041464F}" srcOrd="0" destOrd="0" presId="urn:microsoft.com/office/officeart/2005/8/layout/target2#5"/>
    <dgm:cxn modelId="{DDAFCADD-2AAB-4F1F-BC70-7975012A69D3}" srcId="{54BE12CB-BE1F-4B83-8A30-286918652250}" destId="{FE6B59EC-680F-41E9-A01C-9C6E08D6C17B}" srcOrd="2" destOrd="0" parTransId="{D3B929E8-E872-4EC3-B6C7-829D7B92FA17}" sibTransId="{9C463F5C-91DA-4519-ADCE-953EB95B2C4E}"/>
    <dgm:cxn modelId="{EB8131E7-1751-4570-8A6E-F4E5492AC4CE}" srcId="{895421C8-6781-43B3-887A-A9121311B856}" destId="{1ADE322E-4DE7-477F-AC8C-1CC7EA7F8E86}" srcOrd="1" destOrd="0" parTransId="{0AEB19BC-E9E8-42A5-BAE8-698D774B6AA1}" sibTransId="{51B17BD9-A9E7-4785-9319-4C907E215E62}"/>
    <dgm:cxn modelId="{19215EE9-087F-4A0A-AFF1-71FC44393360}" type="presOf" srcId="{90118FB3-F8E0-436B-91E0-22DC3BDF0180}" destId="{6FBCBDA2-644C-4B60-98FB-83B3083A0CC7}" srcOrd="0" destOrd="0" presId="urn:microsoft.com/office/officeart/2005/8/layout/target2#5"/>
    <dgm:cxn modelId="{4F3F1977-1B85-41C6-9744-C101F227B555}" type="presParOf" srcId="{CD3A4BAC-B433-4BF9-9FF3-FF659CE317AF}" destId="{01638C48-A995-4E50-A830-4658A6276394}" srcOrd="0" destOrd="0" presId="urn:microsoft.com/office/officeart/2005/8/layout/target2#5"/>
    <dgm:cxn modelId="{4900C918-2C28-4B16-B10E-A4FED23500EB}" type="presParOf" srcId="{01638C48-A995-4E50-A830-4658A6276394}" destId="{B537D7B5-9061-4835-8ECB-40516041464F}" srcOrd="0" destOrd="0" presId="urn:microsoft.com/office/officeart/2005/8/layout/target2#5"/>
    <dgm:cxn modelId="{E420A8BA-8522-45C5-8044-36F31C6DFB9C}" type="presParOf" srcId="{01638C48-A995-4E50-A830-4658A6276394}" destId="{415C0545-BD54-412B-8E3D-E76576A3E65C}" srcOrd="1" destOrd="0" presId="urn:microsoft.com/office/officeart/2005/8/layout/target2#5"/>
    <dgm:cxn modelId="{3D12182D-4821-46DD-AB2A-A5C5981E79B1}" type="presParOf" srcId="{CD3A4BAC-B433-4BF9-9FF3-FF659CE317AF}" destId="{A472E5D7-8CAE-49E9-B9E1-E86D10291074}" srcOrd="1" destOrd="0" presId="urn:microsoft.com/office/officeart/2005/8/layout/target2#5"/>
    <dgm:cxn modelId="{467E02B4-1205-4B13-985D-3D4E4C1B7924}" type="presParOf" srcId="{A472E5D7-8CAE-49E9-B9E1-E86D10291074}" destId="{5B96D7ED-D183-40D7-9098-5262BB2F24A0}" srcOrd="0" destOrd="0" presId="urn:microsoft.com/office/officeart/2005/8/layout/target2#5"/>
    <dgm:cxn modelId="{1DD0115D-82C5-4DB6-B417-764FA9893CC5}" type="presParOf" srcId="{A472E5D7-8CAE-49E9-B9E1-E86D10291074}" destId="{326D9295-634E-4A9E-9212-620BDEEB8B5B}" srcOrd="1" destOrd="0" presId="urn:microsoft.com/office/officeart/2005/8/layout/target2#5"/>
    <dgm:cxn modelId="{8CCCD860-7BDC-4552-B3B3-AC7334398E81}" type="presParOf" srcId="{CD3A4BAC-B433-4BF9-9FF3-FF659CE317AF}" destId="{685727E7-0762-4741-9488-A4165F0E761E}" srcOrd="2" destOrd="0" presId="urn:microsoft.com/office/officeart/2005/8/layout/target2#5"/>
    <dgm:cxn modelId="{326504A0-7A31-4CFA-B12A-0676E5150A66}" type="presParOf" srcId="{685727E7-0762-4741-9488-A4165F0E761E}" destId="{DC9CFB92-D216-4EC7-960F-4F36219C4FDD}" srcOrd="0" destOrd="0" presId="urn:microsoft.com/office/officeart/2005/8/layout/target2#5"/>
    <dgm:cxn modelId="{82D1E24C-A522-4A0C-BE1A-31036F60600B}" type="presParOf" srcId="{685727E7-0762-4741-9488-A4165F0E761E}" destId="{73874F8F-1CDA-47AB-A48B-A9876E6BCD47}" srcOrd="1" destOrd="0" presId="urn:microsoft.com/office/officeart/2005/8/layout/target2#5"/>
    <dgm:cxn modelId="{32370907-1B0D-426C-90E5-DF3DA1EEC48F}" type="presParOf" srcId="{73874F8F-1CDA-47AB-A48B-A9876E6BCD47}" destId="{C40240FE-CE3E-40B5-8301-A31A92139753}" srcOrd="0" destOrd="0" presId="urn:microsoft.com/office/officeart/2005/8/layout/target2#5"/>
    <dgm:cxn modelId="{167754FE-98A3-454E-B3D0-337CCC87B1E8}" type="presParOf" srcId="{73874F8F-1CDA-47AB-A48B-A9876E6BCD47}" destId="{D7E4F84D-EB7C-48D1-A95D-0A145892E829}" srcOrd="1" destOrd="0" presId="urn:microsoft.com/office/officeart/2005/8/layout/target2#5"/>
    <dgm:cxn modelId="{BA7CA948-128A-4EB5-AC90-0E3D84FB7404}" type="presParOf" srcId="{73874F8F-1CDA-47AB-A48B-A9876E6BCD47}" destId="{CF158379-4618-47A4-9E1C-79E953386F8C}" srcOrd="2" destOrd="0" presId="urn:microsoft.com/office/officeart/2005/8/layout/target2#5"/>
    <dgm:cxn modelId="{5EA1F4FC-F978-4DFC-8003-BE04D0D2299C}" type="presParOf" srcId="{73874F8F-1CDA-47AB-A48B-A9876E6BCD47}" destId="{B7B1C74E-7600-4EF5-A9B9-4B1FB3D705EA}" srcOrd="3" destOrd="0" presId="urn:microsoft.com/office/officeart/2005/8/layout/target2#5"/>
    <dgm:cxn modelId="{999BF4DF-832F-4083-8562-6145824CCEF8}" type="presParOf" srcId="{73874F8F-1CDA-47AB-A48B-A9876E6BCD47}" destId="{7D747911-776C-43E6-9163-62BE98545C5B}" srcOrd="4" destOrd="0" presId="urn:microsoft.com/office/officeart/2005/8/layout/target2#5"/>
    <dgm:cxn modelId="{6678C568-209E-4BA3-83F5-1890CD4EE3C8}" type="presParOf" srcId="{73874F8F-1CDA-47AB-A48B-A9876E6BCD47}" destId="{6DDCE589-641E-4A20-B80B-5FE82DEB8698}" srcOrd="5" destOrd="0" presId="urn:microsoft.com/office/officeart/2005/8/layout/target2#5"/>
    <dgm:cxn modelId="{71E83B8A-244F-48FF-8609-62A6A373AC50}" type="presParOf" srcId="{73874F8F-1CDA-47AB-A48B-A9876E6BCD47}" destId="{1BF27D01-4A12-4E04-B619-672652DA35B4}" srcOrd="6" destOrd="0" presId="urn:microsoft.com/office/officeart/2005/8/layout/target2#5"/>
    <dgm:cxn modelId="{CA65FC7A-B2BB-40D1-B517-3BEA643453F8}" type="presParOf" srcId="{73874F8F-1CDA-47AB-A48B-A9876E6BCD47}" destId="{3B9173FF-9F57-4598-AE08-4303CEC31E25}" srcOrd="7" destOrd="0" presId="urn:microsoft.com/office/officeart/2005/8/layout/target2#5"/>
    <dgm:cxn modelId="{CC8B6E5B-FEA2-41B1-AE54-F38A0B23E088}" type="presParOf" srcId="{73874F8F-1CDA-47AB-A48B-A9876E6BCD47}" destId="{6FBCBDA2-644C-4B60-98FB-83B3083A0CC7}" srcOrd="8" destOrd="0" presId="urn:microsoft.com/office/officeart/2005/8/layout/targe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71A4596-0844-4071-B4DE-ADCDE8679042}" type="doc">
      <dgm:prSet loTypeId="urn:microsoft.com/office/officeart/2008/layout/HorizontalMultiLevelHierarchy#1" loCatId="hierarchy" qsTypeId="urn:microsoft.com/office/officeart/2005/8/quickstyle/simple1#10" qsCatId="simple" csTypeId="urn:microsoft.com/office/officeart/2005/8/colors/colorful1#4" csCatId="colorful" phldr="1"/>
      <dgm:spPr/>
      <dgm:t>
        <a:bodyPr/>
        <a:lstStyle/>
        <a:p>
          <a:endParaRPr lang="es-PE"/>
        </a:p>
      </dgm:t>
    </dgm:pt>
    <dgm:pt modelId="{3B102829-783A-42C4-88D8-458C78FE58CD}">
      <dgm:prSet phldrT="[Texto]"/>
      <dgm:spPr/>
      <dgm:t>
        <a:bodyPr/>
        <a:lstStyle/>
        <a:p>
          <a:r>
            <a:rPr lang="es-PE" dirty="0"/>
            <a:t>Comités institucionales</a:t>
          </a:r>
        </a:p>
      </dgm:t>
    </dgm:pt>
    <dgm:pt modelId="{F8385A5D-5D0A-41F8-AA68-D23A96E2A216}" type="parTrans" cxnId="{5756E95F-1BCE-45D3-B4B1-0814A434FA76}">
      <dgm:prSet/>
      <dgm:spPr/>
      <dgm:t>
        <a:bodyPr/>
        <a:lstStyle/>
        <a:p>
          <a:endParaRPr lang="es-PE"/>
        </a:p>
      </dgm:t>
    </dgm:pt>
    <dgm:pt modelId="{1EFA9771-E3E6-458B-A7E9-073C7D2FEF1E}" type="sibTrans" cxnId="{5756E95F-1BCE-45D3-B4B1-0814A434FA76}">
      <dgm:prSet/>
      <dgm:spPr/>
      <dgm:t>
        <a:bodyPr/>
        <a:lstStyle/>
        <a:p>
          <a:endParaRPr lang="es-PE"/>
        </a:p>
      </dgm:t>
    </dgm:pt>
    <dgm:pt modelId="{103177B1-193B-420D-956C-58D2CB40F47B}">
      <dgm:prSet phldrT="[Texto]"/>
      <dgm:spPr/>
      <dgm:t>
        <a:bodyPr/>
        <a:lstStyle/>
        <a:p>
          <a:r>
            <a:rPr lang="es-PE" dirty="0"/>
            <a:t>COCOIN</a:t>
          </a:r>
        </a:p>
      </dgm:t>
    </dgm:pt>
    <dgm:pt modelId="{F61EEE34-60A4-48D2-82E5-8E5DBCA9B62F}" type="parTrans" cxnId="{1EC3344B-D8DE-428E-946C-1B35EDC04710}">
      <dgm:prSet/>
      <dgm:spPr/>
      <dgm:t>
        <a:bodyPr/>
        <a:lstStyle/>
        <a:p>
          <a:endParaRPr lang="es-PE"/>
        </a:p>
      </dgm:t>
    </dgm:pt>
    <dgm:pt modelId="{9EF33E38-628B-4DAE-994B-582DA0F3AE25}" type="sibTrans" cxnId="{1EC3344B-D8DE-428E-946C-1B35EDC04710}">
      <dgm:prSet/>
      <dgm:spPr/>
      <dgm:t>
        <a:bodyPr/>
        <a:lstStyle/>
        <a:p>
          <a:endParaRPr lang="es-PE"/>
        </a:p>
      </dgm:t>
    </dgm:pt>
    <dgm:pt modelId="{D0456B1A-802C-485B-943C-7C8B8A76B74F}">
      <dgm:prSet phldrT="[Texto]"/>
      <dgm:spPr/>
      <dgm:t>
        <a:bodyPr/>
        <a:lstStyle/>
        <a:p>
          <a:r>
            <a:rPr lang="es-PE" dirty="0"/>
            <a:t>COA</a:t>
          </a:r>
        </a:p>
      </dgm:t>
    </dgm:pt>
    <dgm:pt modelId="{F8C54ACE-D088-4603-9429-81A16CC70ECB}" type="parTrans" cxnId="{58413C2C-BEAE-4EAE-B7FD-BD9F72DE973A}">
      <dgm:prSet/>
      <dgm:spPr/>
      <dgm:t>
        <a:bodyPr/>
        <a:lstStyle/>
        <a:p>
          <a:endParaRPr lang="es-PE"/>
        </a:p>
      </dgm:t>
    </dgm:pt>
    <dgm:pt modelId="{949D618E-082A-47B5-B12C-4C32D8F7851A}" type="sibTrans" cxnId="{58413C2C-BEAE-4EAE-B7FD-BD9F72DE973A}">
      <dgm:prSet/>
      <dgm:spPr/>
      <dgm:t>
        <a:bodyPr/>
        <a:lstStyle/>
        <a:p>
          <a:endParaRPr lang="es-PE"/>
        </a:p>
      </dgm:t>
    </dgm:pt>
    <dgm:pt modelId="{077E83A3-70FA-4215-97EE-1BBC0708F5C3}">
      <dgm:prSet phldrT="[Texto]"/>
      <dgm:spPr/>
      <dgm:t>
        <a:bodyPr/>
        <a:lstStyle/>
        <a:p>
          <a:r>
            <a:rPr lang="es-PE" dirty="0"/>
            <a:t>COR</a:t>
          </a:r>
        </a:p>
      </dgm:t>
    </dgm:pt>
    <dgm:pt modelId="{B9DD47E3-2972-41B1-9648-3D85B29A5F8F}" type="parTrans" cxnId="{E3CB3F01-780B-4304-A6C4-CDFE7A63D53E}">
      <dgm:prSet/>
      <dgm:spPr/>
      <dgm:t>
        <a:bodyPr/>
        <a:lstStyle/>
        <a:p>
          <a:endParaRPr lang="es-PE"/>
        </a:p>
      </dgm:t>
    </dgm:pt>
    <dgm:pt modelId="{A7CF7835-0F0D-4B55-8515-616C6D06907C}" type="sibTrans" cxnId="{E3CB3F01-780B-4304-A6C4-CDFE7A63D53E}">
      <dgm:prSet/>
      <dgm:spPr/>
      <dgm:t>
        <a:bodyPr/>
        <a:lstStyle/>
        <a:p>
          <a:endParaRPr lang="es-PE"/>
        </a:p>
      </dgm:t>
    </dgm:pt>
    <dgm:pt modelId="{CFFE52D2-86DE-42C3-B356-9098B3AB8362}">
      <dgm:prSet phldrT="[Texto]"/>
      <dgm:spPr/>
      <dgm:t>
        <a:bodyPr/>
        <a:lstStyle/>
        <a:p>
          <a:r>
            <a:rPr lang="es-PE" dirty="0"/>
            <a:t>CPEP</a:t>
          </a:r>
        </a:p>
      </dgm:t>
    </dgm:pt>
    <dgm:pt modelId="{DE5CFE22-84F8-466C-9621-D089C5FE07C3}" type="parTrans" cxnId="{491B2E90-9460-47EF-8159-43E59A1C41B4}">
      <dgm:prSet/>
      <dgm:spPr/>
      <dgm:t>
        <a:bodyPr/>
        <a:lstStyle/>
        <a:p>
          <a:endParaRPr lang="es-PE"/>
        </a:p>
      </dgm:t>
    </dgm:pt>
    <dgm:pt modelId="{E77C08C5-AC2C-4AC1-8A7A-2D697E022D52}" type="sibTrans" cxnId="{491B2E90-9460-47EF-8159-43E59A1C41B4}">
      <dgm:prSet/>
      <dgm:spPr/>
      <dgm:t>
        <a:bodyPr/>
        <a:lstStyle/>
        <a:p>
          <a:endParaRPr lang="es-PE"/>
        </a:p>
      </dgm:t>
    </dgm:pt>
    <dgm:pt modelId="{5374E7C1-7807-4B38-BA5E-FA2AEB2FDE2B}">
      <dgm:prSet phldrT="[Texto]"/>
      <dgm:spPr/>
      <dgm:t>
        <a:bodyPr/>
        <a:lstStyle/>
        <a:p>
          <a:r>
            <a:rPr lang="es-PE" dirty="0"/>
            <a:t>COIN</a:t>
          </a:r>
        </a:p>
      </dgm:t>
    </dgm:pt>
    <dgm:pt modelId="{5CD6D13C-2313-4F7B-B024-D8628C91A6DD}" type="parTrans" cxnId="{6405F909-0117-4915-B8A2-3F7BA5A0630D}">
      <dgm:prSet/>
      <dgm:spPr/>
      <dgm:t>
        <a:bodyPr/>
        <a:lstStyle/>
        <a:p>
          <a:endParaRPr lang="es-PE"/>
        </a:p>
      </dgm:t>
    </dgm:pt>
    <dgm:pt modelId="{54CB72BA-EEF5-4AAB-96AA-177936132FDE}" type="sibTrans" cxnId="{6405F909-0117-4915-B8A2-3F7BA5A0630D}">
      <dgm:prSet/>
      <dgm:spPr/>
      <dgm:t>
        <a:bodyPr/>
        <a:lstStyle/>
        <a:p>
          <a:endParaRPr lang="es-PE"/>
        </a:p>
      </dgm:t>
    </dgm:pt>
    <dgm:pt modelId="{5C656C54-BA21-46F4-A487-ED17B4160099}">
      <dgm:prSet phldrT="[Texto]"/>
      <dgm:spPr/>
      <dgm:t>
        <a:bodyPr/>
        <a:lstStyle/>
        <a:p>
          <a:r>
            <a:rPr lang="es-PE" dirty="0"/>
            <a:t>Comité de Control interno</a:t>
          </a:r>
        </a:p>
      </dgm:t>
    </dgm:pt>
    <dgm:pt modelId="{67FC540D-CD6C-45DA-826E-97E31EF043B4}" type="parTrans" cxnId="{73AE04FB-EE93-4EAF-AAF6-6BD63E60E51F}">
      <dgm:prSet/>
      <dgm:spPr/>
      <dgm:t>
        <a:bodyPr/>
        <a:lstStyle/>
        <a:p>
          <a:endParaRPr lang="es-PE"/>
        </a:p>
      </dgm:t>
    </dgm:pt>
    <dgm:pt modelId="{BF04C3F6-2187-4E81-AD22-291F532BD2A0}" type="sibTrans" cxnId="{73AE04FB-EE93-4EAF-AAF6-6BD63E60E51F}">
      <dgm:prSet/>
      <dgm:spPr/>
      <dgm:t>
        <a:bodyPr/>
        <a:lstStyle/>
        <a:p>
          <a:endParaRPr lang="es-PE"/>
        </a:p>
      </dgm:t>
    </dgm:pt>
    <dgm:pt modelId="{B89FA1BC-1F4B-456C-A521-1674173A0CD7}">
      <dgm:prSet phldrT="[Texto]"/>
      <dgm:spPr/>
      <dgm:t>
        <a:bodyPr/>
        <a:lstStyle/>
        <a:p>
          <a:r>
            <a:rPr lang="es-PE" dirty="0"/>
            <a:t>Comité de Auditoría</a:t>
          </a:r>
        </a:p>
      </dgm:t>
    </dgm:pt>
    <dgm:pt modelId="{2CA25FF2-B01A-4616-8773-9DA931A86969}" type="parTrans" cxnId="{B61AE042-B89A-45A1-8F02-E280E6FA5A14}">
      <dgm:prSet/>
      <dgm:spPr/>
      <dgm:t>
        <a:bodyPr/>
        <a:lstStyle/>
        <a:p>
          <a:endParaRPr lang="es-PE"/>
        </a:p>
      </dgm:t>
    </dgm:pt>
    <dgm:pt modelId="{555E32F2-8365-4D17-8E2E-9A26A9DFE15A}" type="sibTrans" cxnId="{B61AE042-B89A-45A1-8F02-E280E6FA5A14}">
      <dgm:prSet/>
      <dgm:spPr/>
      <dgm:t>
        <a:bodyPr/>
        <a:lstStyle/>
        <a:p>
          <a:endParaRPr lang="es-PE"/>
        </a:p>
      </dgm:t>
    </dgm:pt>
    <dgm:pt modelId="{DBE50034-93C2-48E4-BB02-94D1FBFE1EEB}">
      <dgm:prSet phldrT="[Texto]"/>
      <dgm:spPr/>
      <dgm:t>
        <a:bodyPr/>
        <a:lstStyle/>
        <a:p>
          <a:r>
            <a:rPr lang="es-PE" dirty="0"/>
            <a:t>Comité de Riesgos</a:t>
          </a:r>
        </a:p>
      </dgm:t>
    </dgm:pt>
    <dgm:pt modelId="{EE06321F-FC4F-490C-9012-6A797042CC01}" type="parTrans" cxnId="{78EA0A97-909A-43FF-AC9D-916123434F86}">
      <dgm:prSet/>
      <dgm:spPr/>
      <dgm:t>
        <a:bodyPr/>
        <a:lstStyle/>
        <a:p>
          <a:endParaRPr lang="es-PE"/>
        </a:p>
      </dgm:t>
    </dgm:pt>
    <dgm:pt modelId="{C0687837-E1E9-4EB8-B87E-CD4A40032CE3}" type="sibTrans" cxnId="{78EA0A97-909A-43FF-AC9D-916123434F86}">
      <dgm:prSet/>
      <dgm:spPr/>
      <dgm:t>
        <a:bodyPr/>
        <a:lstStyle/>
        <a:p>
          <a:endParaRPr lang="es-PE"/>
        </a:p>
      </dgm:t>
    </dgm:pt>
    <dgm:pt modelId="{B37A8ED8-5AD8-42E8-9A39-9E894FE17808}">
      <dgm:prSet phldrT="[Texto]"/>
      <dgm:spPr/>
      <dgm:t>
        <a:bodyPr/>
        <a:lstStyle/>
        <a:p>
          <a:r>
            <a:rPr lang="es-PE" dirty="0"/>
            <a:t>Comité de Coordinación institucional</a:t>
          </a:r>
        </a:p>
      </dgm:t>
    </dgm:pt>
    <dgm:pt modelId="{EBC32A94-4880-48CD-A6A8-D41854E29E4B}" type="parTrans" cxnId="{48D3413C-6BDC-4DE9-8708-DAA851E443B8}">
      <dgm:prSet/>
      <dgm:spPr/>
      <dgm:t>
        <a:bodyPr/>
        <a:lstStyle/>
        <a:p>
          <a:endParaRPr lang="es-PE"/>
        </a:p>
      </dgm:t>
    </dgm:pt>
    <dgm:pt modelId="{DC811467-6BF2-4ADA-A668-5AC99718910B}" type="sibTrans" cxnId="{48D3413C-6BDC-4DE9-8708-DAA851E443B8}">
      <dgm:prSet/>
      <dgm:spPr/>
      <dgm:t>
        <a:bodyPr/>
        <a:lstStyle/>
        <a:p>
          <a:endParaRPr lang="es-PE"/>
        </a:p>
      </dgm:t>
    </dgm:pt>
    <dgm:pt modelId="{435D5536-5BCE-40AB-BDFF-02E81EC29118}">
      <dgm:prSet phldrT="[Texto]"/>
      <dgm:spPr/>
      <dgm:t>
        <a:bodyPr/>
        <a:lstStyle/>
        <a:p>
          <a:r>
            <a:rPr lang="es-PE" dirty="0"/>
            <a:t>Comité de Probidad y Ética Publica</a:t>
          </a:r>
        </a:p>
      </dgm:t>
    </dgm:pt>
    <dgm:pt modelId="{364E3229-4D95-4A4B-BF08-10E602391918}" type="parTrans" cxnId="{667A29F9-7349-45E5-9DF0-9BF6AB98E8E4}">
      <dgm:prSet/>
      <dgm:spPr/>
      <dgm:t>
        <a:bodyPr/>
        <a:lstStyle/>
        <a:p>
          <a:endParaRPr lang="es-PE"/>
        </a:p>
      </dgm:t>
    </dgm:pt>
    <dgm:pt modelId="{260F1178-A88B-41C3-8314-0F18D568D1E6}" type="sibTrans" cxnId="{667A29F9-7349-45E5-9DF0-9BF6AB98E8E4}">
      <dgm:prSet/>
      <dgm:spPr/>
      <dgm:t>
        <a:bodyPr/>
        <a:lstStyle/>
        <a:p>
          <a:endParaRPr lang="es-PE"/>
        </a:p>
      </dgm:t>
    </dgm:pt>
    <dgm:pt modelId="{7C79B1DD-F0E3-4B6A-B60C-59814D3CA6D6}" type="pres">
      <dgm:prSet presAssocID="{071A4596-0844-4071-B4DE-ADCDE8679042}" presName="Name0" presStyleCnt="0">
        <dgm:presLayoutVars>
          <dgm:chPref val="1"/>
          <dgm:dir/>
          <dgm:animOne val="branch"/>
          <dgm:animLvl val="lvl"/>
          <dgm:resizeHandles val="exact"/>
        </dgm:presLayoutVars>
      </dgm:prSet>
      <dgm:spPr/>
    </dgm:pt>
    <dgm:pt modelId="{72310958-1F5A-4B72-903B-1CD63090D708}" type="pres">
      <dgm:prSet presAssocID="{3B102829-783A-42C4-88D8-458C78FE58CD}" presName="root1" presStyleCnt="0"/>
      <dgm:spPr/>
    </dgm:pt>
    <dgm:pt modelId="{451BFB5C-544D-423D-9A68-90103FEB10AE}" type="pres">
      <dgm:prSet presAssocID="{3B102829-783A-42C4-88D8-458C78FE58CD}" presName="LevelOneTextNode" presStyleLbl="node0" presStyleIdx="0" presStyleCnt="1">
        <dgm:presLayoutVars>
          <dgm:chPref val="3"/>
        </dgm:presLayoutVars>
      </dgm:prSet>
      <dgm:spPr/>
    </dgm:pt>
    <dgm:pt modelId="{7F39EE39-66FE-474C-A835-A415B053D425}" type="pres">
      <dgm:prSet presAssocID="{3B102829-783A-42C4-88D8-458C78FE58CD}" presName="level2hierChild" presStyleCnt="0"/>
      <dgm:spPr/>
    </dgm:pt>
    <dgm:pt modelId="{476D09B7-5D34-478C-8404-A811071609F5}" type="pres">
      <dgm:prSet presAssocID="{F61EEE34-60A4-48D2-82E5-8E5DBCA9B62F}" presName="conn2-1" presStyleLbl="parChTrans1D2" presStyleIdx="0" presStyleCnt="5"/>
      <dgm:spPr/>
    </dgm:pt>
    <dgm:pt modelId="{801AB121-9742-4CAB-93DF-54DB047F6AAC}" type="pres">
      <dgm:prSet presAssocID="{F61EEE34-60A4-48D2-82E5-8E5DBCA9B62F}" presName="connTx" presStyleLbl="parChTrans1D2" presStyleIdx="0" presStyleCnt="5"/>
      <dgm:spPr/>
    </dgm:pt>
    <dgm:pt modelId="{8D17FAAC-5CB9-4DCF-AECE-031EEF50C4CA}" type="pres">
      <dgm:prSet presAssocID="{103177B1-193B-420D-956C-58D2CB40F47B}" presName="root2" presStyleCnt="0"/>
      <dgm:spPr/>
    </dgm:pt>
    <dgm:pt modelId="{765366B4-3798-45C8-88F1-DBBDA3852CC4}" type="pres">
      <dgm:prSet presAssocID="{103177B1-193B-420D-956C-58D2CB40F47B}" presName="LevelTwoTextNode" presStyleLbl="node2" presStyleIdx="0" presStyleCnt="5">
        <dgm:presLayoutVars>
          <dgm:chPref val="3"/>
        </dgm:presLayoutVars>
      </dgm:prSet>
      <dgm:spPr/>
    </dgm:pt>
    <dgm:pt modelId="{9396C8A8-B956-43B9-8665-18CC4A0EF6F7}" type="pres">
      <dgm:prSet presAssocID="{103177B1-193B-420D-956C-58D2CB40F47B}" presName="level3hierChild" presStyleCnt="0"/>
      <dgm:spPr/>
    </dgm:pt>
    <dgm:pt modelId="{E85C2451-8561-4889-BB73-0D971AD8A4DB}" type="pres">
      <dgm:prSet presAssocID="{67FC540D-CD6C-45DA-826E-97E31EF043B4}" presName="conn2-1" presStyleLbl="parChTrans1D3" presStyleIdx="0" presStyleCnt="5"/>
      <dgm:spPr/>
    </dgm:pt>
    <dgm:pt modelId="{09D6641D-75F7-46D3-91B0-261673051C18}" type="pres">
      <dgm:prSet presAssocID="{67FC540D-CD6C-45DA-826E-97E31EF043B4}" presName="connTx" presStyleLbl="parChTrans1D3" presStyleIdx="0" presStyleCnt="5"/>
      <dgm:spPr/>
    </dgm:pt>
    <dgm:pt modelId="{6660EED9-D211-4B51-B245-DEA205149628}" type="pres">
      <dgm:prSet presAssocID="{5C656C54-BA21-46F4-A487-ED17B4160099}" presName="root2" presStyleCnt="0"/>
      <dgm:spPr/>
    </dgm:pt>
    <dgm:pt modelId="{C8EFA1C6-C012-48FD-B94F-B49A2E633C0F}" type="pres">
      <dgm:prSet presAssocID="{5C656C54-BA21-46F4-A487-ED17B4160099}" presName="LevelTwoTextNode" presStyleLbl="node3" presStyleIdx="0" presStyleCnt="5">
        <dgm:presLayoutVars>
          <dgm:chPref val="3"/>
        </dgm:presLayoutVars>
      </dgm:prSet>
      <dgm:spPr/>
    </dgm:pt>
    <dgm:pt modelId="{B6C07C95-3C6E-4E9F-8F59-A8325068350A}" type="pres">
      <dgm:prSet presAssocID="{5C656C54-BA21-46F4-A487-ED17B4160099}" presName="level3hierChild" presStyleCnt="0"/>
      <dgm:spPr/>
    </dgm:pt>
    <dgm:pt modelId="{793CD268-B0FB-4670-9227-6393566CA2B9}" type="pres">
      <dgm:prSet presAssocID="{F8C54ACE-D088-4603-9429-81A16CC70ECB}" presName="conn2-1" presStyleLbl="parChTrans1D2" presStyleIdx="1" presStyleCnt="5"/>
      <dgm:spPr/>
    </dgm:pt>
    <dgm:pt modelId="{8585AB21-F1F7-4AEA-B090-46CDB5C5B63E}" type="pres">
      <dgm:prSet presAssocID="{F8C54ACE-D088-4603-9429-81A16CC70ECB}" presName="connTx" presStyleLbl="parChTrans1D2" presStyleIdx="1" presStyleCnt="5"/>
      <dgm:spPr/>
    </dgm:pt>
    <dgm:pt modelId="{52468815-3808-4D16-8A94-5E54ED9D2974}" type="pres">
      <dgm:prSet presAssocID="{D0456B1A-802C-485B-943C-7C8B8A76B74F}" presName="root2" presStyleCnt="0"/>
      <dgm:spPr/>
    </dgm:pt>
    <dgm:pt modelId="{2016D9CF-B0FB-464C-A647-82D655C5B6FF}" type="pres">
      <dgm:prSet presAssocID="{D0456B1A-802C-485B-943C-7C8B8A76B74F}" presName="LevelTwoTextNode" presStyleLbl="node2" presStyleIdx="1" presStyleCnt="5">
        <dgm:presLayoutVars>
          <dgm:chPref val="3"/>
        </dgm:presLayoutVars>
      </dgm:prSet>
      <dgm:spPr/>
    </dgm:pt>
    <dgm:pt modelId="{7F22FC93-17EA-4B45-9DD8-A33F022327B2}" type="pres">
      <dgm:prSet presAssocID="{D0456B1A-802C-485B-943C-7C8B8A76B74F}" presName="level3hierChild" presStyleCnt="0"/>
      <dgm:spPr/>
    </dgm:pt>
    <dgm:pt modelId="{45AC25F7-456B-4A59-B477-4F8608FD9121}" type="pres">
      <dgm:prSet presAssocID="{2CA25FF2-B01A-4616-8773-9DA931A86969}" presName="conn2-1" presStyleLbl="parChTrans1D3" presStyleIdx="1" presStyleCnt="5"/>
      <dgm:spPr/>
    </dgm:pt>
    <dgm:pt modelId="{87FBF6E5-F467-46C4-986C-AD0D83D787BA}" type="pres">
      <dgm:prSet presAssocID="{2CA25FF2-B01A-4616-8773-9DA931A86969}" presName="connTx" presStyleLbl="parChTrans1D3" presStyleIdx="1" presStyleCnt="5"/>
      <dgm:spPr/>
    </dgm:pt>
    <dgm:pt modelId="{96B6628A-A2E7-43C0-B7E1-98ED6EE1A2F8}" type="pres">
      <dgm:prSet presAssocID="{B89FA1BC-1F4B-456C-A521-1674173A0CD7}" presName="root2" presStyleCnt="0"/>
      <dgm:spPr/>
    </dgm:pt>
    <dgm:pt modelId="{25D141D2-BA01-4098-A8B2-E66586390695}" type="pres">
      <dgm:prSet presAssocID="{B89FA1BC-1F4B-456C-A521-1674173A0CD7}" presName="LevelTwoTextNode" presStyleLbl="node3" presStyleIdx="1" presStyleCnt="5">
        <dgm:presLayoutVars>
          <dgm:chPref val="3"/>
        </dgm:presLayoutVars>
      </dgm:prSet>
      <dgm:spPr/>
    </dgm:pt>
    <dgm:pt modelId="{D71B1A88-CCAE-47D0-B001-F0009225B9B7}" type="pres">
      <dgm:prSet presAssocID="{B89FA1BC-1F4B-456C-A521-1674173A0CD7}" presName="level3hierChild" presStyleCnt="0"/>
      <dgm:spPr/>
    </dgm:pt>
    <dgm:pt modelId="{9BDA003A-30E9-43D6-83E1-3B4DB64EAE2C}" type="pres">
      <dgm:prSet presAssocID="{B9DD47E3-2972-41B1-9648-3D85B29A5F8F}" presName="conn2-1" presStyleLbl="parChTrans1D2" presStyleIdx="2" presStyleCnt="5"/>
      <dgm:spPr/>
    </dgm:pt>
    <dgm:pt modelId="{C5BE306E-C07C-483A-8AEF-012F14D31913}" type="pres">
      <dgm:prSet presAssocID="{B9DD47E3-2972-41B1-9648-3D85B29A5F8F}" presName="connTx" presStyleLbl="parChTrans1D2" presStyleIdx="2" presStyleCnt="5"/>
      <dgm:spPr/>
    </dgm:pt>
    <dgm:pt modelId="{EA537E27-1935-449D-B506-9A696EBF3444}" type="pres">
      <dgm:prSet presAssocID="{077E83A3-70FA-4215-97EE-1BBC0708F5C3}" presName="root2" presStyleCnt="0"/>
      <dgm:spPr/>
    </dgm:pt>
    <dgm:pt modelId="{A0781019-C985-4BAD-A878-7ADAC6ACEEFB}" type="pres">
      <dgm:prSet presAssocID="{077E83A3-70FA-4215-97EE-1BBC0708F5C3}" presName="LevelTwoTextNode" presStyleLbl="node2" presStyleIdx="2" presStyleCnt="5">
        <dgm:presLayoutVars>
          <dgm:chPref val="3"/>
        </dgm:presLayoutVars>
      </dgm:prSet>
      <dgm:spPr/>
    </dgm:pt>
    <dgm:pt modelId="{3E99663D-DE93-482B-AAD8-FF2E4D1FC90A}" type="pres">
      <dgm:prSet presAssocID="{077E83A3-70FA-4215-97EE-1BBC0708F5C3}" presName="level3hierChild" presStyleCnt="0"/>
      <dgm:spPr/>
    </dgm:pt>
    <dgm:pt modelId="{4D7BE271-F098-44D8-83F0-15697DB22248}" type="pres">
      <dgm:prSet presAssocID="{EE06321F-FC4F-490C-9012-6A797042CC01}" presName="conn2-1" presStyleLbl="parChTrans1D3" presStyleIdx="2" presStyleCnt="5"/>
      <dgm:spPr/>
    </dgm:pt>
    <dgm:pt modelId="{50FE0952-F6AE-44F9-BFEC-F531BB182D89}" type="pres">
      <dgm:prSet presAssocID="{EE06321F-FC4F-490C-9012-6A797042CC01}" presName="connTx" presStyleLbl="parChTrans1D3" presStyleIdx="2" presStyleCnt="5"/>
      <dgm:spPr/>
    </dgm:pt>
    <dgm:pt modelId="{41A12399-287C-4CAF-8464-11E82365C83B}" type="pres">
      <dgm:prSet presAssocID="{DBE50034-93C2-48E4-BB02-94D1FBFE1EEB}" presName="root2" presStyleCnt="0"/>
      <dgm:spPr/>
    </dgm:pt>
    <dgm:pt modelId="{DE3363BA-3E69-4099-8CDA-C7FDE45BB6B7}" type="pres">
      <dgm:prSet presAssocID="{DBE50034-93C2-48E4-BB02-94D1FBFE1EEB}" presName="LevelTwoTextNode" presStyleLbl="node3" presStyleIdx="2" presStyleCnt="5">
        <dgm:presLayoutVars>
          <dgm:chPref val="3"/>
        </dgm:presLayoutVars>
      </dgm:prSet>
      <dgm:spPr/>
    </dgm:pt>
    <dgm:pt modelId="{19AFCEF2-F209-46F3-A2F1-0E51C66CCE6D}" type="pres">
      <dgm:prSet presAssocID="{DBE50034-93C2-48E4-BB02-94D1FBFE1EEB}" presName="level3hierChild" presStyleCnt="0"/>
      <dgm:spPr/>
    </dgm:pt>
    <dgm:pt modelId="{05BD4BC3-DD12-4188-A512-90FCCDD4B875}" type="pres">
      <dgm:prSet presAssocID="{5CD6D13C-2313-4F7B-B024-D8628C91A6DD}" presName="conn2-1" presStyleLbl="parChTrans1D2" presStyleIdx="3" presStyleCnt="5"/>
      <dgm:spPr/>
    </dgm:pt>
    <dgm:pt modelId="{D0CF6BF2-BCE0-48FE-AED1-EFA24FD53073}" type="pres">
      <dgm:prSet presAssocID="{5CD6D13C-2313-4F7B-B024-D8628C91A6DD}" presName="connTx" presStyleLbl="parChTrans1D2" presStyleIdx="3" presStyleCnt="5"/>
      <dgm:spPr/>
    </dgm:pt>
    <dgm:pt modelId="{EE276EC5-9E06-4FCB-809D-4DBC794AD759}" type="pres">
      <dgm:prSet presAssocID="{5374E7C1-7807-4B38-BA5E-FA2AEB2FDE2B}" presName="root2" presStyleCnt="0"/>
      <dgm:spPr/>
    </dgm:pt>
    <dgm:pt modelId="{361CF54A-F879-43BC-BDE7-52987F0C664C}" type="pres">
      <dgm:prSet presAssocID="{5374E7C1-7807-4B38-BA5E-FA2AEB2FDE2B}" presName="LevelTwoTextNode" presStyleLbl="node2" presStyleIdx="3" presStyleCnt="5">
        <dgm:presLayoutVars>
          <dgm:chPref val="3"/>
        </dgm:presLayoutVars>
      </dgm:prSet>
      <dgm:spPr/>
    </dgm:pt>
    <dgm:pt modelId="{35EDD4E1-5F10-4D0F-AE7E-51897D12046A}" type="pres">
      <dgm:prSet presAssocID="{5374E7C1-7807-4B38-BA5E-FA2AEB2FDE2B}" presName="level3hierChild" presStyleCnt="0"/>
      <dgm:spPr/>
    </dgm:pt>
    <dgm:pt modelId="{6F734524-97CE-497F-8AAF-FEDD222CCFE3}" type="pres">
      <dgm:prSet presAssocID="{EBC32A94-4880-48CD-A6A8-D41854E29E4B}" presName="conn2-1" presStyleLbl="parChTrans1D3" presStyleIdx="3" presStyleCnt="5"/>
      <dgm:spPr/>
    </dgm:pt>
    <dgm:pt modelId="{1C1A9E56-AC42-472A-AA3E-5AC1218317C2}" type="pres">
      <dgm:prSet presAssocID="{EBC32A94-4880-48CD-A6A8-D41854E29E4B}" presName="connTx" presStyleLbl="parChTrans1D3" presStyleIdx="3" presStyleCnt="5"/>
      <dgm:spPr/>
    </dgm:pt>
    <dgm:pt modelId="{EF6BC646-10EB-48B5-9505-07FD6D429ADF}" type="pres">
      <dgm:prSet presAssocID="{B37A8ED8-5AD8-42E8-9A39-9E894FE17808}" presName="root2" presStyleCnt="0"/>
      <dgm:spPr/>
    </dgm:pt>
    <dgm:pt modelId="{6502BA18-D8F3-48D6-BE49-316988168576}" type="pres">
      <dgm:prSet presAssocID="{B37A8ED8-5AD8-42E8-9A39-9E894FE17808}" presName="LevelTwoTextNode" presStyleLbl="node3" presStyleIdx="3" presStyleCnt="5">
        <dgm:presLayoutVars>
          <dgm:chPref val="3"/>
        </dgm:presLayoutVars>
      </dgm:prSet>
      <dgm:spPr/>
    </dgm:pt>
    <dgm:pt modelId="{6D1947C3-82D8-44AF-B41F-8E2732674EAE}" type="pres">
      <dgm:prSet presAssocID="{B37A8ED8-5AD8-42E8-9A39-9E894FE17808}" presName="level3hierChild" presStyleCnt="0"/>
      <dgm:spPr/>
    </dgm:pt>
    <dgm:pt modelId="{C9CDCA68-A7C3-458F-9DB2-CFAE35D0866C}" type="pres">
      <dgm:prSet presAssocID="{DE5CFE22-84F8-466C-9621-D089C5FE07C3}" presName="conn2-1" presStyleLbl="parChTrans1D2" presStyleIdx="4" presStyleCnt="5"/>
      <dgm:spPr/>
    </dgm:pt>
    <dgm:pt modelId="{F768C4B3-EC83-4B76-9258-AA67D9C31FBC}" type="pres">
      <dgm:prSet presAssocID="{DE5CFE22-84F8-466C-9621-D089C5FE07C3}" presName="connTx" presStyleLbl="parChTrans1D2" presStyleIdx="4" presStyleCnt="5"/>
      <dgm:spPr/>
    </dgm:pt>
    <dgm:pt modelId="{CF22DC30-67DF-4012-94C4-993B7E89813B}" type="pres">
      <dgm:prSet presAssocID="{CFFE52D2-86DE-42C3-B356-9098B3AB8362}" presName="root2" presStyleCnt="0"/>
      <dgm:spPr/>
    </dgm:pt>
    <dgm:pt modelId="{8291596F-ABF5-4C07-8233-34FD6719BBEB}" type="pres">
      <dgm:prSet presAssocID="{CFFE52D2-86DE-42C3-B356-9098B3AB8362}" presName="LevelTwoTextNode" presStyleLbl="node2" presStyleIdx="4" presStyleCnt="5">
        <dgm:presLayoutVars>
          <dgm:chPref val="3"/>
        </dgm:presLayoutVars>
      </dgm:prSet>
      <dgm:spPr/>
    </dgm:pt>
    <dgm:pt modelId="{CCF6601B-6484-4BB1-B331-0AD7A8AF1B15}" type="pres">
      <dgm:prSet presAssocID="{CFFE52D2-86DE-42C3-B356-9098B3AB8362}" presName="level3hierChild" presStyleCnt="0"/>
      <dgm:spPr/>
    </dgm:pt>
    <dgm:pt modelId="{0B7E4281-A544-4CCB-A0A5-56D040650FF9}" type="pres">
      <dgm:prSet presAssocID="{364E3229-4D95-4A4B-BF08-10E602391918}" presName="conn2-1" presStyleLbl="parChTrans1D3" presStyleIdx="4" presStyleCnt="5"/>
      <dgm:spPr/>
    </dgm:pt>
    <dgm:pt modelId="{B865CBE3-AFE1-4A2E-A375-8BE73C67CA3C}" type="pres">
      <dgm:prSet presAssocID="{364E3229-4D95-4A4B-BF08-10E602391918}" presName="connTx" presStyleLbl="parChTrans1D3" presStyleIdx="4" presStyleCnt="5"/>
      <dgm:spPr/>
    </dgm:pt>
    <dgm:pt modelId="{D918F48A-C648-49A1-9B88-D8461BAC7B8E}" type="pres">
      <dgm:prSet presAssocID="{435D5536-5BCE-40AB-BDFF-02E81EC29118}" presName="root2" presStyleCnt="0"/>
      <dgm:spPr/>
    </dgm:pt>
    <dgm:pt modelId="{05B715FA-1276-411D-B699-652C8F43E37C}" type="pres">
      <dgm:prSet presAssocID="{435D5536-5BCE-40AB-BDFF-02E81EC29118}" presName="LevelTwoTextNode" presStyleLbl="node3" presStyleIdx="4" presStyleCnt="5">
        <dgm:presLayoutVars>
          <dgm:chPref val="3"/>
        </dgm:presLayoutVars>
      </dgm:prSet>
      <dgm:spPr/>
    </dgm:pt>
    <dgm:pt modelId="{4684E106-8E3A-432F-AD8A-4335B0B69619}" type="pres">
      <dgm:prSet presAssocID="{435D5536-5BCE-40AB-BDFF-02E81EC29118}" presName="level3hierChild" presStyleCnt="0"/>
      <dgm:spPr/>
    </dgm:pt>
  </dgm:ptLst>
  <dgm:cxnLst>
    <dgm:cxn modelId="{E3CB3F01-780B-4304-A6C4-CDFE7A63D53E}" srcId="{3B102829-783A-42C4-88D8-458C78FE58CD}" destId="{077E83A3-70FA-4215-97EE-1BBC0708F5C3}" srcOrd="2" destOrd="0" parTransId="{B9DD47E3-2972-41B1-9648-3D85B29A5F8F}" sibTransId="{A7CF7835-0F0D-4B55-8515-616C6D06907C}"/>
    <dgm:cxn modelId="{359B6B02-541A-4AD2-8584-003D246746D8}" type="presOf" srcId="{CFFE52D2-86DE-42C3-B356-9098B3AB8362}" destId="{8291596F-ABF5-4C07-8233-34FD6719BBEB}" srcOrd="0" destOrd="0" presId="urn:microsoft.com/office/officeart/2008/layout/HorizontalMultiLevelHierarchy#1"/>
    <dgm:cxn modelId="{6405F909-0117-4915-B8A2-3F7BA5A0630D}" srcId="{3B102829-783A-42C4-88D8-458C78FE58CD}" destId="{5374E7C1-7807-4B38-BA5E-FA2AEB2FDE2B}" srcOrd="3" destOrd="0" parTransId="{5CD6D13C-2313-4F7B-B024-D8628C91A6DD}" sibTransId="{54CB72BA-EEF5-4AAB-96AA-177936132FDE}"/>
    <dgm:cxn modelId="{1E7D480B-35D4-4D14-8D1C-6715297BC610}" type="presOf" srcId="{071A4596-0844-4071-B4DE-ADCDE8679042}" destId="{7C79B1DD-F0E3-4B6A-B60C-59814D3CA6D6}" srcOrd="0" destOrd="0" presId="urn:microsoft.com/office/officeart/2008/layout/HorizontalMultiLevelHierarchy#1"/>
    <dgm:cxn modelId="{95F4780D-B912-4696-8E1B-503303368BDC}" type="presOf" srcId="{077E83A3-70FA-4215-97EE-1BBC0708F5C3}" destId="{A0781019-C985-4BAD-A878-7ADAC6ACEEFB}" srcOrd="0" destOrd="0" presId="urn:microsoft.com/office/officeart/2008/layout/HorizontalMultiLevelHierarchy#1"/>
    <dgm:cxn modelId="{13A23713-77E3-4C0E-82FD-C97580EA8D1D}" type="presOf" srcId="{B9DD47E3-2972-41B1-9648-3D85B29A5F8F}" destId="{C5BE306E-C07C-483A-8AEF-012F14D31913}" srcOrd="1" destOrd="0" presId="urn:microsoft.com/office/officeart/2008/layout/HorizontalMultiLevelHierarchy#1"/>
    <dgm:cxn modelId="{F2EA461F-4FEA-4680-B2FB-9EF4AC1569EE}" type="presOf" srcId="{DBE50034-93C2-48E4-BB02-94D1FBFE1EEB}" destId="{DE3363BA-3E69-4099-8CDA-C7FDE45BB6B7}" srcOrd="0" destOrd="0" presId="urn:microsoft.com/office/officeart/2008/layout/HorizontalMultiLevelHierarchy#1"/>
    <dgm:cxn modelId="{413B7120-89E2-486D-BEC7-ECFB5BD78E13}" type="presOf" srcId="{2CA25FF2-B01A-4616-8773-9DA931A86969}" destId="{87FBF6E5-F467-46C4-986C-AD0D83D787BA}" srcOrd="1" destOrd="0" presId="urn:microsoft.com/office/officeart/2008/layout/HorizontalMultiLevelHierarchy#1"/>
    <dgm:cxn modelId="{58413C2C-BEAE-4EAE-B7FD-BD9F72DE973A}" srcId="{3B102829-783A-42C4-88D8-458C78FE58CD}" destId="{D0456B1A-802C-485B-943C-7C8B8A76B74F}" srcOrd="1" destOrd="0" parTransId="{F8C54ACE-D088-4603-9429-81A16CC70ECB}" sibTransId="{949D618E-082A-47B5-B12C-4C32D8F7851A}"/>
    <dgm:cxn modelId="{22E15134-0968-4AEC-8C8C-9FE1B7CF2997}" type="presOf" srcId="{2CA25FF2-B01A-4616-8773-9DA931A86969}" destId="{45AC25F7-456B-4A59-B477-4F8608FD9121}" srcOrd="0" destOrd="0" presId="urn:microsoft.com/office/officeart/2008/layout/HorizontalMultiLevelHierarchy#1"/>
    <dgm:cxn modelId="{9737203B-B307-406A-8C96-4669D64384F9}" type="presOf" srcId="{364E3229-4D95-4A4B-BF08-10E602391918}" destId="{B865CBE3-AFE1-4A2E-A375-8BE73C67CA3C}" srcOrd="1" destOrd="0" presId="urn:microsoft.com/office/officeart/2008/layout/HorizontalMultiLevelHierarchy#1"/>
    <dgm:cxn modelId="{48D3413C-6BDC-4DE9-8708-DAA851E443B8}" srcId="{5374E7C1-7807-4B38-BA5E-FA2AEB2FDE2B}" destId="{B37A8ED8-5AD8-42E8-9A39-9E894FE17808}" srcOrd="0" destOrd="0" parTransId="{EBC32A94-4880-48CD-A6A8-D41854E29E4B}" sibTransId="{DC811467-6BF2-4ADA-A668-5AC99718910B}"/>
    <dgm:cxn modelId="{F74C4C40-E6F8-4FAE-800F-CD311117166E}" type="presOf" srcId="{DE5CFE22-84F8-466C-9621-D089C5FE07C3}" destId="{F768C4B3-EC83-4B76-9258-AA67D9C31FBC}" srcOrd="1" destOrd="0" presId="urn:microsoft.com/office/officeart/2008/layout/HorizontalMultiLevelHierarchy#1"/>
    <dgm:cxn modelId="{0C387340-8472-4613-A77A-2A16B92A7496}" type="presOf" srcId="{EBC32A94-4880-48CD-A6A8-D41854E29E4B}" destId="{6F734524-97CE-497F-8AAF-FEDD222CCFE3}" srcOrd="0" destOrd="0" presId="urn:microsoft.com/office/officeart/2008/layout/HorizontalMultiLevelHierarchy#1"/>
    <dgm:cxn modelId="{0A6AA640-A7EE-4830-B2D7-6F96E2893485}" type="presOf" srcId="{F61EEE34-60A4-48D2-82E5-8E5DBCA9B62F}" destId="{801AB121-9742-4CAB-93DF-54DB047F6AAC}" srcOrd="1" destOrd="0" presId="urn:microsoft.com/office/officeart/2008/layout/HorizontalMultiLevelHierarchy#1"/>
    <dgm:cxn modelId="{5756E95F-1BCE-45D3-B4B1-0814A434FA76}" srcId="{071A4596-0844-4071-B4DE-ADCDE8679042}" destId="{3B102829-783A-42C4-88D8-458C78FE58CD}" srcOrd="0" destOrd="0" parTransId="{F8385A5D-5D0A-41F8-AA68-D23A96E2A216}" sibTransId="{1EFA9771-E3E6-458B-A7E9-073C7D2FEF1E}"/>
    <dgm:cxn modelId="{C73D4162-7C96-4647-8070-FA0A2447FE15}" type="presOf" srcId="{5CD6D13C-2313-4F7B-B024-D8628C91A6DD}" destId="{05BD4BC3-DD12-4188-A512-90FCCDD4B875}" srcOrd="0" destOrd="0" presId="urn:microsoft.com/office/officeart/2008/layout/HorizontalMultiLevelHierarchy#1"/>
    <dgm:cxn modelId="{924DA942-EDA0-4718-9A13-FC3EC9FCE494}" type="presOf" srcId="{67FC540D-CD6C-45DA-826E-97E31EF043B4}" destId="{09D6641D-75F7-46D3-91B0-261673051C18}" srcOrd="1" destOrd="0" presId="urn:microsoft.com/office/officeart/2008/layout/HorizontalMultiLevelHierarchy#1"/>
    <dgm:cxn modelId="{BAF7DD62-375B-4731-A070-4F9BCADE32B2}" type="presOf" srcId="{3B102829-783A-42C4-88D8-458C78FE58CD}" destId="{451BFB5C-544D-423D-9A68-90103FEB10AE}" srcOrd="0" destOrd="0" presId="urn:microsoft.com/office/officeart/2008/layout/HorizontalMultiLevelHierarchy#1"/>
    <dgm:cxn modelId="{B61AE042-B89A-45A1-8F02-E280E6FA5A14}" srcId="{D0456B1A-802C-485B-943C-7C8B8A76B74F}" destId="{B89FA1BC-1F4B-456C-A521-1674173A0CD7}" srcOrd="0" destOrd="0" parTransId="{2CA25FF2-B01A-4616-8773-9DA931A86969}" sibTransId="{555E32F2-8365-4D17-8E2E-9A26A9DFE15A}"/>
    <dgm:cxn modelId="{2B9D5648-13CA-4961-9F33-26E7FAAA311D}" type="presOf" srcId="{103177B1-193B-420D-956C-58D2CB40F47B}" destId="{765366B4-3798-45C8-88F1-DBBDA3852CC4}" srcOrd="0" destOrd="0" presId="urn:microsoft.com/office/officeart/2008/layout/HorizontalMultiLevelHierarchy#1"/>
    <dgm:cxn modelId="{B531A148-FF0F-4FD6-974A-030C2E27F07B}" type="presOf" srcId="{364E3229-4D95-4A4B-BF08-10E602391918}" destId="{0B7E4281-A544-4CCB-A0A5-56D040650FF9}" srcOrd="0" destOrd="0" presId="urn:microsoft.com/office/officeart/2008/layout/HorizontalMultiLevelHierarchy#1"/>
    <dgm:cxn modelId="{1EC3344B-D8DE-428E-946C-1B35EDC04710}" srcId="{3B102829-783A-42C4-88D8-458C78FE58CD}" destId="{103177B1-193B-420D-956C-58D2CB40F47B}" srcOrd="0" destOrd="0" parTransId="{F61EEE34-60A4-48D2-82E5-8E5DBCA9B62F}" sibTransId="{9EF33E38-628B-4DAE-994B-582DA0F3AE25}"/>
    <dgm:cxn modelId="{2DC4DE50-7FB9-4B19-868C-04FB9D430313}" type="presOf" srcId="{B37A8ED8-5AD8-42E8-9A39-9E894FE17808}" destId="{6502BA18-D8F3-48D6-BE49-316988168576}" srcOrd="0" destOrd="0" presId="urn:microsoft.com/office/officeart/2008/layout/HorizontalMultiLevelHierarchy#1"/>
    <dgm:cxn modelId="{F0294574-7F7F-40B3-A1B6-50F8F4FA4BF2}" type="presOf" srcId="{67FC540D-CD6C-45DA-826E-97E31EF043B4}" destId="{E85C2451-8561-4889-BB73-0D971AD8A4DB}" srcOrd="0" destOrd="0" presId="urn:microsoft.com/office/officeart/2008/layout/HorizontalMultiLevelHierarchy#1"/>
    <dgm:cxn modelId="{DE5AA476-726A-4A35-91F7-039971EC2A12}" type="presOf" srcId="{F8C54ACE-D088-4603-9429-81A16CC70ECB}" destId="{8585AB21-F1F7-4AEA-B090-46CDB5C5B63E}" srcOrd="1" destOrd="0" presId="urn:microsoft.com/office/officeart/2008/layout/HorizontalMultiLevelHierarchy#1"/>
    <dgm:cxn modelId="{E1FEA656-EE50-47D8-B685-90C3666EF476}" type="presOf" srcId="{EE06321F-FC4F-490C-9012-6A797042CC01}" destId="{4D7BE271-F098-44D8-83F0-15697DB22248}" srcOrd="0" destOrd="0" presId="urn:microsoft.com/office/officeart/2008/layout/HorizontalMultiLevelHierarchy#1"/>
    <dgm:cxn modelId="{95452981-AE02-44E9-A4C1-FE8F2D613F62}" type="presOf" srcId="{B9DD47E3-2972-41B1-9648-3D85B29A5F8F}" destId="{9BDA003A-30E9-43D6-83E1-3B4DB64EAE2C}" srcOrd="0" destOrd="0" presId="urn:microsoft.com/office/officeart/2008/layout/HorizontalMultiLevelHierarchy#1"/>
    <dgm:cxn modelId="{90D6D989-E23C-4BC3-9A9E-5CEFE8406CFC}" type="presOf" srcId="{B89FA1BC-1F4B-456C-A521-1674173A0CD7}" destId="{25D141D2-BA01-4098-A8B2-E66586390695}" srcOrd="0" destOrd="0" presId="urn:microsoft.com/office/officeart/2008/layout/HorizontalMultiLevelHierarchy#1"/>
    <dgm:cxn modelId="{491B2E90-9460-47EF-8159-43E59A1C41B4}" srcId="{3B102829-783A-42C4-88D8-458C78FE58CD}" destId="{CFFE52D2-86DE-42C3-B356-9098B3AB8362}" srcOrd="4" destOrd="0" parTransId="{DE5CFE22-84F8-466C-9621-D089C5FE07C3}" sibTransId="{E77C08C5-AC2C-4AC1-8A7A-2D697E022D52}"/>
    <dgm:cxn modelId="{133CC092-2AC0-4421-BC77-ABCF051428E1}" type="presOf" srcId="{D0456B1A-802C-485B-943C-7C8B8A76B74F}" destId="{2016D9CF-B0FB-464C-A647-82D655C5B6FF}" srcOrd="0" destOrd="0" presId="urn:microsoft.com/office/officeart/2008/layout/HorizontalMultiLevelHierarchy#1"/>
    <dgm:cxn modelId="{78EA0A97-909A-43FF-AC9D-916123434F86}" srcId="{077E83A3-70FA-4215-97EE-1BBC0708F5C3}" destId="{DBE50034-93C2-48E4-BB02-94D1FBFE1EEB}" srcOrd="0" destOrd="0" parTransId="{EE06321F-FC4F-490C-9012-6A797042CC01}" sibTransId="{C0687837-E1E9-4EB8-B87E-CD4A40032CE3}"/>
    <dgm:cxn modelId="{771688A2-116E-4EF8-A22D-20521CB5515C}" type="presOf" srcId="{F61EEE34-60A4-48D2-82E5-8E5DBCA9B62F}" destId="{476D09B7-5D34-478C-8404-A811071609F5}" srcOrd="0" destOrd="0" presId="urn:microsoft.com/office/officeart/2008/layout/HorizontalMultiLevelHierarchy#1"/>
    <dgm:cxn modelId="{DC003AA4-D023-47D3-8D95-1CD2DC31E92F}" type="presOf" srcId="{435D5536-5BCE-40AB-BDFF-02E81EC29118}" destId="{05B715FA-1276-411D-B699-652C8F43E37C}" srcOrd="0" destOrd="0" presId="urn:microsoft.com/office/officeart/2008/layout/HorizontalMultiLevelHierarchy#1"/>
    <dgm:cxn modelId="{4F49DAB0-2690-4367-AFBC-3269E7D0A0E3}" type="presOf" srcId="{EE06321F-FC4F-490C-9012-6A797042CC01}" destId="{50FE0952-F6AE-44F9-BFEC-F531BB182D89}" srcOrd="1" destOrd="0" presId="urn:microsoft.com/office/officeart/2008/layout/HorizontalMultiLevelHierarchy#1"/>
    <dgm:cxn modelId="{40093BB3-E0C6-462B-A84C-8DEA76E16A3A}" type="presOf" srcId="{5374E7C1-7807-4B38-BA5E-FA2AEB2FDE2B}" destId="{361CF54A-F879-43BC-BDE7-52987F0C664C}" srcOrd="0" destOrd="0" presId="urn:microsoft.com/office/officeart/2008/layout/HorizontalMultiLevelHierarchy#1"/>
    <dgm:cxn modelId="{07DFDEBB-55BC-46A9-9C6D-4C0D2E693479}" type="presOf" srcId="{EBC32A94-4880-48CD-A6A8-D41854E29E4B}" destId="{1C1A9E56-AC42-472A-AA3E-5AC1218317C2}" srcOrd="1" destOrd="0" presId="urn:microsoft.com/office/officeart/2008/layout/HorizontalMultiLevelHierarchy#1"/>
    <dgm:cxn modelId="{06CE9DC1-D1D4-4CD3-BAA5-7A22201F1E3D}" type="presOf" srcId="{5C656C54-BA21-46F4-A487-ED17B4160099}" destId="{C8EFA1C6-C012-48FD-B94F-B49A2E633C0F}" srcOrd="0" destOrd="0" presId="urn:microsoft.com/office/officeart/2008/layout/HorizontalMultiLevelHierarchy#1"/>
    <dgm:cxn modelId="{AB2DCDC2-20C8-4FE1-A93B-3FD118C6998B}" type="presOf" srcId="{DE5CFE22-84F8-466C-9621-D089C5FE07C3}" destId="{C9CDCA68-A7C3-458F-9DB2-CFAE35D0866C}" srcOrd="0" destOrd="0" presId="urn:microsoft.com/office/officeart/2008/layout/HorizontalMultiLevelHierarchy#1"/>
    <dgm:cxn modelId="{7FC81ECC-32F9-4345-8964-C5291FE5909A}" type="presOf" srcId="{F8C54ACE-D088-4603-9429-81A16CC70ECB}" destId="{793CD268-B0FB-4670-9227-6393566CA2B9}" srcOrd="0" destOrd="0" presId="urn:microsoft.com/office/officeart/2008/layout/HorizontalMultiLevelHierarchy#1"/>
    <dgm:cxn modelId="{BCC732DF-4010-477A-9595-A65D5DB4F833}" type="presOf" srcId="{5CD6D13C-2313-4F7B-B024-D8628C91A6DD}" destId="{D0CF6BF2-BCE0-48FE-AED1-EFA24FD53073}" srcOrd="1" destOrd="0" presId="urn:microsoft.com/office/officeart/2008/layout/HorizontalMultiLevelHierarchy#1"/>
    <dgm:cxn modelId="{667A29F9-7349-45E5-9DF0-9BF6AB98E8E4}" srcId="{CFFE52D2-86DE-42C3-B356-9098B3AB8362}" destId="{435D5536-5BCE-40AB-BDFF-02E81EC29118}" srcOrd="0" destOrd="0" parTransId="{364E3229-4D95-4A4B-BF08-10E602391918}" sibTransId="{260F1178-A88B-41C3-8314-0F18D568D1E6}"/>
    <dgm:cxn modelId="{73AE04FB-EE93-4EAF-AAF6-6BD63E60E51F}" srcId="{103177B1-193B-420D-956C-58D2CB40F47B}" destId="{5C656C54-BA21-46F4-A487-ED17B4160099}" srcOrd="0" destOrd="0" parTransId="{67FC540D-CD6C-45DA-826E-97E31EF043B4}" sibTransId="{BF04C3F6-2187-4E81-AD22-291F532BD2A0}"/>
    <dgm:cxn modelId="{B8017B20-D594-4AF5-BDB1-A816A1E9AB86}" type="presParOf" srcId="{7C79B1DD-F0E3-4B6A-B60C-59814D3CA6D6}" destId="{72310958-1F5A-4B72-903B-1CD63090D708}" srcOrd="0" destOrd="0" presId="urn:microsoft.com/office/officeart/2008/layout/HorizontalMultiLevelHierarchy#1"/>
    <dgm:cxn modelId="{ECE0FD0A-8B60-45A7-AA9D-DE25CFEE9F9A}" type="presParOf" srcId="{72310958-1F5A-4B72-903B-1CD63090D708}" destId="{451BFB5C-544D-423D-9A68-90103FEB10AE}" srcOrd="0" destOrd="0" presId="urn:microsoft.com/office/officeart/2008/layout/HorizontalMultiLevelHierarchy#1"/>
    <dgm:cxn modelId="{F7DC71A6-7CD8-40AC-9066-C75539223142}" type="presParOf" srcId="{72310958-1F5A-4B72-903B-1CD63090D708}" destId="{7F39EE39-66FE-474C-A835-A415B053D425}" srcOrd="1" destOrd="0" presId="urn:microsoft.com/office/officeart/2008/layout/HorizontalMultiLevelHierarchy#1"/>
    <dgm:cxn modelId="{01649E63-5558-4BA7-A920-8F14259ADB0A}" type="presParOf" srcId="{7F39EE39-66FE-474C-A835-A415B053D425}" destId="{476D09B7-5D34-478C-8404-A811071609F5}" srcOrd="0" destOrd="0" presId="urn:microsoft.com/office/officeart/2008/layout/HorizontalMultiLevelHierarchy#1"/>
    <dgm:cxn modelId="{F86ABD28-652A-40FA-A1BD-0C906C34F314}" type="presParOf" srcId="{476D09B7-5D34-478C-8404-A811071609F5}" destId="{801AB121-9742-4CAB-93DF-54DB047F6AAC}" srcOrd="0" destOrd="0" presId="urn:microsoft.com/office/officeart/2008/layout/HorizontalMultiLevelHierarchy#1"/>
    <dgm:cxn modelId="{D2CC72C2-CAE8-46CF-A005-DFB6CF5676DC}" type="presParOf" srcId="{7F39EE39-66FE-474C-A835-A415B053D425}" destId="{8D17FAAC-5CB9-4DCF-AECE-031EEF50C4CA}" srcOrd="1" destOrd="0" presId="urn:microsoft.com/office/officeart/2008/layout/HorizontalMultiLevelHierarchy#1"/>
    <dgm:cxn modelId="{7E483D2C-397A-4E98-91CB-329F20F0385B}" type="presParOf" srcId="{8D17FAAC-5CB9-4DCF-AECE-031EEF50C4CA}" destId="{765366B4-3798-45C8-88F1-DBBDA3852CC4}" srcOrd="0" destOrd="0" presId="urn:microsoft.com/office/officeart/2008/layout/HorizontalMultiLevelHierarchy#1"/>
    <dgm:cxn modelId="{7433D6AB-D3A5-4ED1-83FD-27C901FF8E39}" type="presParOf" srcId="{8D17FAAC-5CB9-4DCF-AECE-031EEF50C4CA}" destId="{9396C8A8-B956-43B9-8665-18CC4A0EF6F7}" srcOrd="1" destOrd="0" presId="urn:microsoft.com/office/officeart/2008/layout/HorizontalMultiLevelHierarchy#1"/>
    <dgm:cxn modelId="{5CB3D085-EC58-47D8-8095-1804EC9CB4F2}" type="presParOf" srcId="{9396C8A8-B956-43B9-8665-18CC4A0EF6F7}" destId="{E85C2451-8561-4889-BB73-0D971AD8A4DB}" srcOrd="0" destOrd="0" presId="urn:microsoft.com/office/officeart/2008/layout/HorizontalMultiLevelHierarchy#1"/>
    <dgm:cxn modelId="{CCF1D30A-2DFD-4EC6-A448-BA0AC9BB880C}" type="presParOf" srcId="{E85C2451-8561-4889-BB73-0D971AD8A4DB}" destId="{09D6641D-75F7-46D3-91B0-261673051C18}" srcOrd="0" destOrd="0" presId="urn:microsoft.com/office/officeart/2008/layout/HorizontalMultiLevelHierarchy#1"/>
    <dgm:cxn modelId="{10E05607-4E13-4B4E-8FBF-E466208BE4DF}" type="presParOf" srcId="{9396C8A8-B956-43B9-8665-18CC4A0EF6F7}" destId="{6660EED9-D211-4B51-B245-DEA205149628}" srcOrd="1" destOrd="0" presId="urn:microsoft.com/office/officeart/2008/layout/HorizontalMultiLevelHierarchy#1"/>
    <dgm:cxn modelId="{4D28E37B-8A74-4633-85C3-EC3344FF76EF}" type="presParOf" srcId="{6660EED9-D211-4B51-B245-DEA205149628}" destId="{C8EFA1C6-C012-48FD-B94F-B49A2E633C0F}" srcOrd="0" destOrd="0" presId="urn:microsoft.com/office/officeart/2008/layout/HorizontalMultiLevelHierarchy#1"/>
    <dgm:cxn modelId="{C052E0B4-7361-4F10-A511-885B9CE930AF}" type="presParOf" srcId="{6660EED9-D211-4B51-B245-DEA205149628}" destId="{B6C07C95-3C6E-4E9F-8F59-A8325068350A}" srcOrd="1" destOrd="0" presId="urn:microsoft.com/office/officeart/2008/layout/HorizontalMultiLevelHierarchy#1"/>
    <dgm:cxn modelId="{6B964A7B-3D99-42D1-8F92-04A59A1F329E}" type="presParOf" srcId="{7F39EE39-66FE-474C-A835-A415B053D425}" destId="{793CD268-B0FB-4670-9227-6393566CA2B9}" srcOrd="2" destOrd="0" presId="urn:microsoft.com/office/officeart/2008/layout/HorizontalMultiLevelHierarchy#1"/>
    <dgm:cxn modelId="{834B0386-6FEC-4D44-A798-9D4CAF8B5F95}" type="presParOf" srcId="{793CD268-B0FB-4670-9227-6393566CA2B9}" destId="{8585AB21-F1F7-4AEA-B090-46CDB5C5B63E}" srcOrd="0" destOrd="0" presId="urn:microsoft.com/office/officeart/2008/layout/HorizontalMultiLevelHierarchy#1"/>
    <dgm:cxn modelId="{80089583-06FD-4E0D-8D5F-90B8746FF72A}" type="presParOf" srcId="{7F39EE39-66FE-474C-A835-A415B053D425}" destId="{52468815-3808-4D16-8A94-5E54ED9D2974}" srcOrd="3" destOrd="0" presId="urn:microsoft.com/office/officeart/2008/layout/HorizontalMultiLevelHierarchy#1"/>
    <dgm:cxn modelId="{E0AE6287-FD11-4BEE-BD6A-DCCE4C8ADB70}" type="presParOf" srcId="{52468815-3808-4D16-8A94-5E54ED9D2974}" destId="{2016D9CF-B0FB-464C-A647-82D655C5B6FF}" srcOrd="0" destOrd="0" presId="urn:microsoft.com/office/officeart/2008/layout/HorizontalMultiLevelHierarchy#1"/>
    <dgm:cxn modelId="{7D764CB2-CF7A-42A0-AF83-27FC7C82C8FF}" type="presParOf" srcId="{52468815-3808-4D16-8A94-5E54ED9D2974}" destId="{7F22FC93-17EA-4B45-9DD8-A33F022327B2}" srcOrd="1" destOrd="0" presId="urn:microsoft.com/office/officeart/2008/layout/HorizontalMultiLevelHierarchy#1"/>
    <dgm:cxn modelId="{02037BB8-4A11-4823-9CBC-51E294CCBD97}" type="presParOf" srcId="{7F22FC93-17EA-4B45-9DD8-A33F022327B2}" destId="{45AC25F7-456B-4A59-B477-4F8608FD9121}" srcOrd="0" destOrd="0" presId="urn:microsoft.com/office/officeart/2008/layout/HorizontalMultiLevelHierarchy#1"/>
    <dgm:cxn modelId="{B5CD4135-8B73-4F6D-8276-A4C62AFF8581}" type="presParOf" srcId="{45AC25F7-456B-4A59-B477-4F8608FD9121}" destId="{87FBF6E5-F467-46C4-986C-AD0D83D787BA}" srcOrd="0" destOrd="0" presId="urn:microsoft.com/office/officeart/2008/layout/HorizontalMultiLevelHierarchy#1"/>
    <dgm:cxn modelId="{4406E2F8-7DCD-4CA5-990A-BF58EB68A768}" type="presParOf" srcId="{7F22FC93-17EA-4B45-9DD8-A33F022327B2}" destId="{96B6628A-A2E7-43C0-B7E1-98ED6EE1A2F8}" srcOrd="1" destOrd="0" presId="urn:microsoft.com/office/officeart/2008/layout/HorizontalMultiLevelHierarchy#1"/>
    <dgm:cxn modelId="{2B2FDD82-39CE-435F-A442-4C3A32881028}" type="presParOf" srcId="{96B6628A-A2E7-43C0-B7E1-98ED6EE1A2F8}" destId="{25D141D2-BA01-4098-A8B2-E66586390695}" srcOrd="0" destOrd="0" presId="urn:microsoft.com/office/officeart/2008/layout/HorizontalMultiLevelHierarchy#1"/>
    <dgm:cxn modelId="{99DCA622-8AC2-4B98-874B-7AD90DD87368}" type="presParOf" srcId="{96B6628A-A2E7-43C0-B7E1-98ED6EE1A2F8}" destId="{D71B1A88-CCAE-47D0-B001-F0009225B9B7}" srcOrd="1" destOrd="0" presId="urn:microsoft.com/office/officeart/2008/layout/HorizontalMultiLevelHierarchy#1"/>
    <dgm:cxn modelId="{3289C500-0B2D-494A-B00A-03155FC1001A}" type="presParOf" srcId="{7F39EE39-66FE-474C-A835-A415B053D425}" destId="{9BDA003A-30E9-43D6-83E1-3B4DB64EAE2C}" srcOrd="4" destOrd="0" presId="urn:microsoft.com/office/officeart/2008/layout/HorizontalMultiLevelHierarchy#1"/>
    <dgm:cxn modelId="{D970A7A0-9F48-491E-88D2-47311AB5AF38}" type="presParOf" srcId="{9BDA003A-30E9-43D6-83E1-3B4DB64EAE2C}" destId="{C5BE306E-C07C-483A-8AEF-012F14D31913}" srcOrd="0" destOrd="0" presId="urn:microsoft.com/office/officeart/2008/layout/HorizontalMultiLevelHierarchy#1"/>
    <dgm:cxn modelId="{168210B8-F1E2-4A6F-83C3-BEA08D49CF5B}" type="presParOf" srcId="{7F39EE39-66FE-474C-A835-A415B053D425}" destId="{EA537E27-1935-449D-B506-9A696EBF3444}" srcOrd="5" destOrd="0" presId="urn:microsoft.com/office/officeart/2008/layout/HorizontalMultiLevelHierarchy#1"/>
    <dgm:cxn modelId="{8F17B4FE-64C9-4EFA-837A-715423DB8E6E}" type="presParOf" srcId="{EA537E27-1935-449D-B506-9A696EBF3444}" destId="{A0781019-C985-4BAD-A878-7ADAC6ACEEFB}" srcOrd="0" destOrd="0" presId="urn:microsoft.com/office/officeart/2008/layout/HorizontalMultiLevelHierarchy#1"/>
    <dgm:cxn modelId="{5E633BF3-3248-4371-A3DA-424FCCEC838F}" type="presParOf" srcId="{EA537E27-1935-449D-B506-9A696EBF3444}" destId="{3E99663D-DE93-482B-AAD8-FF2E4D1FC90A}" srcOrd="1" destOrd="0" presId="urn:microsoft.com/office/officeart/2008/layout/HorizontalMultiLevelHierarchy#1"/>
    <dgm:cxn modelId="{DC3C8711-2335-462E-9104-9FB602A967E2}" type="presParOf" srcId="{3E99663D-DE93-482B-AAD8-FF2E4D1FC90A}" destId="{4D7BE271-F098-44D8-83F0-15697DB22248}" srcOrd="0" destOrd="0" presId="urn:microsoft.com/office/officeart/2008/layout/HorizontalMultiLevelHierarchy#1"/>
    <dgm:cxn modelId="{BDA4820B-C62F-4712-8EBC-559AE7900154}" type="presParOf" srcId="{4D7BE271-F098-44D8-83F0-15697DB22248}" destId="{50FE0952-F6AE-44F9-BFEC-F531BB182D89}" srcOrd="0" destOrd="0" presId="urn:microsoft.com/office/officeart/2008/layout/HorizontalMultiLevelHierarchy#1"/>
    <dgm:cxn modelId="{1647633B-3482-4F99-A22B-DD7AEB8680D3}" type="presParOf" srcId="{3E99663D-DE93-482B-AAD8-FF2E4D1FC90A}" destId="{41A12399-287C-4CAF-8464-11E82365C83B}" srcOrd="1" destOrd="0" presId="urn:microsoft.com/office/officeart/2008/layout/HorizontalMultiLevelHierarchy#1"/>
    <dgm:cxn modelId="{6BF04B72-1BC5-484C-8C33-8DF0F5FD2957}" type="presParOf" srcId="{41A12399-287C-4CAF-8464-11E82365C83B}" destId="{DE3363BA-3E69-4099-8CDA-C7FDE45BB6B7}" srcOrd="0" destOrd="0" presId="urn:microsoft.com/office/officeart/2008/layout/HorizontalMultiLevelHierarchy#1"/>
    <dgm:cxn modelId="{A3CA930A-6C05-49D8-828E-CBFE00FEF572}" type="presParOf" srcId="{41A12399-287C-4CAF-8464-11E82365C83B}" destId="{19AFCEF2-F209-46F3-A2F1-0E51C66CCE6D}" srcOrd="1" destOrd="0" presId="urn:microsoft.com/office/officeart/2008/layout/HorizontalMultiLevelHierarchy#1"/>
    <dgm:cxn modelId="{D430F327-9843-4773-A119-8684290B129A}" type="presParOf" srcId="{7F39EE39-66FE-474C-A835-A415B053D425}" destId="{05BD4BC3-DD12-4188-A512-90FCCDD4B875}" srcOrd="6" destOrd="0" presId="urn:microsoft.com/office/officeart/2008/layout/HorizontalMultiLevelHierarchy#1"/>
    <dgm:cxn modelId="{F456C1AA-7AA4-4D9E-9F56-EA739BD18740}" type="presParOf" srcId="{05BD4BC3-DD12-4188-A512-90FCCDD4B875}" destId="{D0CF6BF2-BCE0-48FE-AED1-EFA24FD53073}" srcOrd="0" destOrd="0" presId="urn:microsoft.com/office/officeart/2008/layout/HorizontalMultiLevelHierarchy#1"/>
    <dgm:cxn modelId="{4034EBAE-57A7-4EE6-A046-74209C51CCCC}" type="presParOf" srcId="{7F39EE39-66FE-474C-A835-A415B053D425}" destId="{EE276EC5-9E06-4FCB-809D-4DBC794AD759}" srcOrd="7" destOrd="0" presId="urn:microsoft.com/office/officeart/2008/layout/HorizontalMultiLevelHierarchy#1"/>
    <dgm:cxn modelId="{4FA9DC64-2C75-4F24-B581-2875B67B016C}" type="presParOf" srcId="{EE276EC5-9E06-4FCB-809D-4DBC794AD759}" destId="{361CF54A-F879-43BC-BDE7-52987F0C664C}" srcOrd="0" destOrd="0" presId="urn:microsoft.com/office/officeart/2008/layout/HorizontalMultiLevelHierarchy#1"/>
    <dgm:cxn modelId="{87E7B678-26F7-4B9A-8842-19B70E97DB98}" type="presParOf" srcId="{EE276EC5-9E06-4FCB-809D-4DBC794AD759}" destId="{35EDD4E1-5F10-4D0F-AE7E-51897D12046A}" srcOrd="1" destOrd="0" presId="urn:microsoft.com/office/officeart/2008/layout/HorizontalMultiLevelHierarchy#1"/>
    <dgm:cxn modelId="{9C2A44FA-B8FF-4679-89A8-78A5E7A20D8E}" type="presParOf" srcId="{35EDD4E1-5F10-4D0F-AE7E-51897D12046A}" destId="{6F734524-97CE-497F-8AAF-FEDD222CCFE3}" srcOrd="0" destOrd="0" presId="urn:microsoft.com/office/officeart/2008/layout/HorizontalMultiLevelHierarchy#1"/>
    <dgm:cxn modelId="{AB09597C-D8D0-45F1-945A-14CD0B584E4A}" type="presParOf" srcId="{6F734524-97CE-497F-8AAF-FEDD222CCFE3}" destId="{1C1A9E56-AC42-472A-AA3E-5AC1218317C2}" srcOrd="0" destOrd="0" presId="urn:microsoft.com/office/officeart/2008/layout/HorizontalMultiLevelHierarchy#1"/>
    <dgm:cxn modelId="{A7ED6E2A-6B51-4614-9119-6AF359A903BC}" type="presParOf" srcId="{35EDD4E1-5F10-4D0F-AE7E-51897D12046A}" destId="{EF6BC646-10EB-48B5-9505-07FD6D429ADF}" srcOrd="1" destOrd="0" presId="urn:microsoft.com/office/officeart/2008/layout/HorizontalMultiLevelHierarchy#1"/>
    <dgm:cxn modelId="{EEA592CA-BED3-4CC9-A1B8-0547280CE9E5}" type="presParOf" srcId="{EF6BC646-10EB-48B5-9505-07FD6D429ADF}" destId="{6502BA18-D8F3-48D6-BE49-316988168576}" srcOrd="0" destOrd="0" presId="urn:microsoft.com/office/officeart/2008/layout/HorizontalMultiLevelHierarchy#1"/>
    <dgm:cxn modelId="{CBA3B8F1-1925-4910-AF94-A424AFA31B5B}" type="presParOf" srcId="{EF6BC646-10EB-48B5-9505-07FD6D429ADF}" destId="{6D1947C3-82D8-44AF-B41F-8E2732674EAE}" srcOrd="1" destOrd="0" presId="urn:microsoft.com/office/officeart/2008/layout/HorizontalMultiLevelHierarchy#1"/>
    <dgm:cxn modelId="{2C2193B9-DA84-4A10-9B8C-68B0E73FB7F5}" type="presParOf" srcId="{7F39EE39-66FE-474C-A835-A415B053D425}" destId="{C9CDCA68-A7C3-458F-9DB2-CFAE35D0866C}" srcOrd="8" destOrd="0" presId="urn:microsoft.com/office/officeart/2008/layout/HorizontalMultiLevelHierarchy#1"/>
    <dgm:cxn modelId="{9BFA2A46-DE71-4061-9EE2-FCA3731EA010}" type="presParOf" srcId="{C9CDCA68-A7C3-458F-9DB2-CFAE35D0866C}" destId="{F768C4B3-EC83-4B76-9258-AA67D9C31FBC}" srcOrd="0" destOrd="0" presId="urn:microsoft.com/office/officeart/2008/layout/HorizontalMultiLevelHierarchy#1"/>
    <dgm:cxn modelId="{130E9952-DD27-41A2-B449-12C41C1D9B84}" type="presParOf" srcId="{7F39EE39-66FE-474C-A835-A415B053D425}" destId="{CF22DC30-67DF-4012-94C4-993B7E89813B}" srcOrd="9" destOrd="0" presId="urn:microsoft.com/office/officeart/2008/layout/HorizontalMultiLevelHierarchy#1"/>
    <dgm:cxn modelId="{49374B58-1F9E-4ABF-B074-EE7DE86A893E}" type="presParOf" srcId="{CF22DC30-67DF-4012-94C4-993B7E89813B}" destId="{8291596F-ABF5-4C07-8233-34FD6719BBEB}" srcOrd="0" destOrd="0" presId="urn:microsoft.com/office/officeart/2008/layout/HorizontalMultiLevelHierarchy#1"/>
    <dgm:cxn modelId="{362EEB3D-655D-43B8-96FA-D891DC3D3938}" type="presParOf" srcId="{CF22DC30-67DF-4012-94C4-993B7E89813B}" destId="{CCF6601B-6484-4BB1-B331-0AD7A8AF1B15}" srcOrd="1" destOrd="0" presId="urn:microsoft.com/office/officeart/2008/layout/HorizontalMultiLevelHierarchy#1"/>
    <dgm:cxn modelId="{15AEF270-2A6C-4C6C-AE56-B099FE5AFADC}" type="presParOf" srcId="{CCF6601B-6484-4BB1-B331-0AD7A8AF1B15}" destId="{0B7E4281-A544-4CCB-A0A5-56D040650FF9}" srcOrd="0" destOrd="0" presId="urn:microsoft.com/office/officeart/2008/layout/HorizontalMultiLevelHierarchy#1"/>
    <dgm:cxn modelId="{CD18182C-7C06-4E16-9089-AF21EB00377B}" type="presParOf" srcId="{0B7E4281-A544-4CCB-A0A5-56D040650FF9}" destId="{B865CBE3-AFE1-4A2E-A375-8BE73C67CA3C}" srcOrd="0" destOrd="0" presId="urn:microsoft.com/office/officeart/2008/layout/HorizontalMultiLevelHierarchy#1"/>
    <dgm:cxn modelId="{29A9EA5B-A157-4B22-BCDB-4C0F489E76A5}" type="presParOf" srcId="{CCF6601B-6484-4BB1-B331-0AD7A8AF1B15}" destId="{D918F48A-C648-49A1-9B88-D8461BAC7B8E}" srcOrd="1" destOrd="0" presId="urn:microsoft.com/office/officeart/2008/layout/HorizontalMultiLevelHierarchy#1"/>
    <dgm:cxn modelId="{1CF2FAC5-1A8F-4909-A98E-3029249186D2}" type="presParOf" srcId="{D918F48A-C648-49A1-9B88-D8461BAC7B8E}" destId="{05B715FA-1276-411D-B699-652C8F43E37C}" srcOrd="0" destOrd="0" presId="urn:microsoft.com/office/officeart/2008/layout/HorizontalMultiLevelHierarchy#1"/>
    <dgm:cxn modelId="{7DDDBC4E-6FE3-4ED9-A073-168B2021844E}" type="presParOf" srcId="{D918F48A-C648-49A1-9B88-D8461BAC7B8E}" destId="{4684E106-8E3A-432F-AD8A-4335B0B69619}" srcOrd="1" destOrd="0" presId="urn:microsoft.com/office/officeart/2008/layout/HorizontalMultiLevel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B49AA3-B951-4F99-AC91-82D3BF6E3CD2}" type="doc">
      <dgm:prSet loTypeId="urn:microsoft.com/office/officeart/2005/8/layout/orgChart1#3" loCatId="hierarchy" qsTypeId="urn:microsoft.com/office/officeart/2005/8/quickstyle/simple1#11" qsCatId="simple" csTypeId="urn:microsoft.com/office/officeart/2005/8/colors/colorful1#5" csCatId="colorful" phldr="1"/>
      <dgm:spPr/>
      <dgm:t>
        <a:bodyPr/>
        <a:lstStyle/>
        <a:p>
          <a:endParaRPr lang="es-PE"/>
        </a:p>
      </dgm:t>
    </dgm:pt>
    <dgm:pt modelId="{46B22AF4-0CF1-4AA3-B788-625C93F09487}">
      <dgm:prSet phldrT="[Texto]"/>
      <dgm:spPr/>
      <dgm:t>
        <a:bodyPr/>
        <a:lstStyle/>
        <a:p>
          <a:r>
            <a:rPr lang="es-PE" dirty="0"/>
            <a:t>COCOIN</a:t>
          </a:r>
        </a:p>
      </dgm:t>
    </dgm:pt>
    <dgm:pt modelId="{9E8F92BC-A920-43B1-AEB9-504961391AF2}" type="parTrans" cxnId="{892E8C7C-9729-48C1-82F6-6BDA081C9A58}">
      <dgm:prSet/>
      <dgm:spPr/>
      <dgm:t>
        <a:bodyPr/>
        <a:lstStyle/>
        <a:p>
          <a:endParaRPr lang="es-PE"/>
        </a:p>
      </dgm:t>
    </dgm:pt>
    <dgm:pt modelId="{B3AD9B67-080D-4D7E-86F4-E632559F349B}" type="sibTrans" cxnId="{892E8C7C-9729-48C1-82F6-6BDA081C9A58}">
      <dgm:prSet/>
      <dgm:spPr/>
      <dgm:t>
        <a:bodyPr/>
        <a:lstStyle/>
        <a:p>
          <a:endParaRPr lang="es-PE"/>
        </a:p>
      </dgm:t>
    </dgm:pt>
    <dgm:pt modelId="{89C6CE35-BF02-47EE-9B78-0B1C068BDBA2}">
      <dgm:prSet phldrT="[Texto]"/>
      <dgm:spPr/>
      <dgm:t>
        <a:bodyPr/>
        <a:lstStyle/>
        <a:p>
          <a:r>
            <a:rPr lang="es-PE" dirty="0"/>
            <a:t>ETOCI</a:t>
          </a:r>
        </a:p>
      </dgm:t>
    </dgm:pt>
    <dgm:pt modelId="{48F7CCEC-339E-4780-A765-0B86C4868527}" type="parTrans" cxnId="{FB4AEADD-FF29-42FC-B664-755C1DECC846}">
      <dgm:prSet/>
      <dgm:spPr/>
      <dgm:t>
        <a:bodyPr/>
        <a:lstStyle/>
        <a:p>
          <a:endParaRPr lang="es-PE"/>
        </a:p>
      </dgm:t>
    </dgm:pt>
    <dgm:pt modelId="{AFE45AC7-5ABA-4E78-A89B-15FBE0CD1DED}" type="sibTrans" cxnId="{FB4AEADD-FF29-42FC-B664-755C1DECC846}">
      <dgm:prSet/>
      <dgm:spPr/>
      <dgm:t>
        <a:bodyPr/>
        <a:lstStyle/>
        <a:p>
          <a:endParaRPr lang="es-PE"/>
        </a:p>
      </dgm:t>
    </dgm:pt>
    <dgm:pt modelId="{40290314-3802-4548-8BE0-16D087E19760}" type="pres">
      <dgm:prSet presAssocID="{03B49AA3-B951-4F99-AC91-82D3BF6E3CD2}" presName="hierChild1" presStyleCnt="0">
        <dgm:presLayoutVars>
          <dgm:orgChart val="1"/>
          <dgm:chPref val="1"/>
          <dgm:dir/>
          <dgm:animOne val="branch"/>
          <dgm:animLvl val="lvl"/>
          <dgm:resizeHandles/>
        </dgm:presLayoutVars>
      </dgm:prSet>
      <dgm:spPr/>
    </dgm:pt>
    <dgm:pt modelId="{0CF89BB9-29D9-425E-B9CD-BC5A610EF010}" type="pres">
      <dgm:prSet presAssocID="{46B22AF4-0CF1-4AA3-B788-625C93F09487}" presName="hierRoot1" presStyleCnt="0">
        <dgm:presLayoutVars>
          <dgm:hierBranch val="init"/>
        </dgm:presLayoutVars>
      </dgm:prSet>
      <dgm:spPr/>
    </dgm:pt>
    <dgm:pt modelId="{614C7D30-6CDE-4A92-A3DF-0723B1EF0AC5}" type="pres">
      <dgm:prSet presAssocID="{46B22AF4-0CF1-4AA3-B788-625C93F09487}" presName="rootComposite1" presStyleCnt="0"/>
      <dgm:spPr/>
    </dgm:pt>
    <dgm:pt modelId="{BDDDB5EA-8C3C-4082-9698-A83BD75F0C64}" type="pres">
      <dgm:prSet presAssocID="{46B22AF4-0CF1-4AA3-B788-625C93F09487}" presName="rootText1" presStyleLbl="node0" presStyleIdx="0" presStyleCnt="1">
        <dgm:presLayoutVars>
          <dgm:chPref val="3"/>
        </dgm:presLayoutVars>
      </dgm:prSet>
      <dgm:spPr/>
    </dgm:pt>
    <dgm:pt modelId="{B24B4956-EF87-4BC3-94BD-03281C489AED}" type="pres">
      <dgm:prSet presAssocID="{46B22AF4-0CF1-4AA3-B788-625C93F09487}" presName="rootConnector1" presStyleLbl="node1" presStyleIdx="0" presStyleCnt="0"/>
      <dgm:spPr/>
    </dgm:pt>
    <dgm:pt modelId="{85918909-99E3-48BF-84BA-AB5445D5C91A}" type="pres">
      <dgm:prSet presAssocID="{46B22AF4-0CF1-4AA3-B788-625C93F09487}" presName="hierChild2" presStyleCnt="0"/>
      <dgm:spPr/>
    </dgm:pt>
    <dgm:pt modelId="{A10EBC39-0BF3-4F2A-9140-ADB707426634}" type="pres">
      <dgm:prSet presAssocID="{48F7CCEC-339E-4780-A765-0B86C4868527}" presName="Name37" presStyleLbl="parChTrans1D2" presStyleIdx="0" presStyleCnt="1"/>
      <dgm:spPr/>
    </dgm:pt>
    <dgm:pt modelId="{46CF1B81-CAC5-4739-8D3A-FE54FEAE2D86}" type="pres">
      <dgm:prSet presAssocID="{89C6CE35-BF02-47EE-9B78-0B1C068BDBA2}" presName="hierRoot2" presStyleCnt="0">
        <dgm:presLayoutVars>
          <dgm:hierBranch val="init"/>
        </dgm:presLayoutVars>
      </dgm:prSet>
      <dgm:spPr/>
    </dgm:pt>
    <dgm:pt modelId="{D01FC895-48A8-4C7F-B348-39F62D65CD0B}" type="pres">
      <dgm:prSet presAssocID="{89C6CE35-BF02-47EE-9B78-0B1C068BDBA2}" presName="rootComposite" presStyleCnt="0"/>
      <dgm:spPr/>
    </dgm:pt>
    <dgm:pt modelId="{8B5BBC8E-59CD-46E6-89AB-37FF71F65D70}" type="pres">
      <dgm:prSet presAssocID="{89C6CE35-BF02-47EE-9B78-0B1C068BDBA2}" presName="rootText" presStyleLbl="node2" presStyleIdx="0" presStyleCnt="1">
        <dgm:presLayoutVars>
          <dgm:chPref val="3"/>
        </dgm:presLayoutVars>
      </dgm:prSet>
      <dgm:spPr/>
    </dgm:pt>
    <dgm:pt modelId="{673266F7-F4FB-4544-A415-D96E08C8B7CE}" type="pres">
      <dgm:prSet presAssocID="{89C6CE35-BF02-47EE-9B78-0B1C068BDBA2}" presName="rootConnector" presStyleLbl="node2" presStyleIdx="0" presStyleCnt="1"/>
      <dgm:spPr/>
    </dgm:pt>
    <dgm:pt modelId="{6D7E8412-D056-4737-B2CE-B079547EF61C}" type="pres">
      <dgm:prSet presAssocID="{89C6CE35-BF02-47EE-9B78-0B1C068BDBA2}" presName="hierChild4" presStyleCnt="0"/>
      <dgm:spPr/>
    </dgm:pt>
    <dgm:pt modelId="{5BF335D7-CB85-4CB8-88B4-F173997E0651}" type="pres">
      <dgm:prSet presAssocID="{89C6CE35-BF02-47EE-9B78-0B1C068BDBA2}" presName="hierChild5" presStyleCnt="0"/>
      <dgm:spPr/>
    </dgm:pt>
    <dgm:pt modelId="{C4DE9519-6E44-4A8D-9C45-4DC122E7B253}" type="pres">
      <dgm:prSet presAssocID="{46B22AF4-0CF1-4AA3-B788-625C93F09487}" presName="hierChild3" presStyleCnt="0"/>
      <dgm:spPr/>
    </dgm:pt>
  </dgm:ptLst>
  <dgm:cxnLst>
    <dgm:cxn modelId="{133AF242-416E-41D2-AA26-C30BF0DBBB6F}" type="presOf" srcId="{89C6CE35-BF02-47EE-9B78-0B1C068BDBA2}" destId="{8B5BBC8E-59CD-46E6-89AB-37FF71F65D70}" srcOrd="0" destOrd="0" presId="urn:microsoft.com/office/officeart/2005/8/layout/orgChart1#3"/>
    <dgm:cxn modelId="{A2046D4A-DA85-4A61-8A48-D2D6C6116AEA}" type="presOf" srcId="{46B22AF4-0CF1-4AA3-B788-625C93F09487}" destId="{BDDDB5EA-8C3C-4082-9698-A83BD75F0C64}" srcOrd="0" destOrd="0" presId="urn:microsoft.com/office/officeart/2005/8/layout/orgChart1#3"/>
    <dgm:cxn modelId="{892E8C7C-9729-48C1-82F6-6BDA081C9A58}" srcId="{03B49AA3-B951-4F99-AC91-82D3BF6E3CD2}" destId="{46B22AF4-0CF1-4AA3-B788-625C93F09487}" srcOrd="0" destOrd="0" parTransId="{9E8F92BC-A920-43B1-AEB9-504961391AF2}" sibTransId="{B3AD9B67-080D-4D7E-86F4-E632559F349B}"/>
    <dgm:cxn modelId="{D805C387-BD44-45E5-9E24-7F3DF60C124F}" type="presOf" srcId="{48F7CCEC-339E-4780-A765-0B86C4868527}" destId="{A10EBC39-0BF3-4F2A-9140-ADB707426634}" srcOrd="0" destOrd="0" presId="urn:microsoft.com/office/officeart/2005/8/layout/orgChart1#3"/>
    <dgm:cxn modelId="{389ADC91-A073-400D-A90E-6EB8DFA4352A}" type="presOf" srcId="{89C6CE35-BF02-47EE-9B78-0B1C068BDBA2}" destId="{673266F7-F4FB-4544-A415-D96E08C8B7CE}" srcOrd="1" destOrd="0" presId="urn:microsoft.com/office/officeart/2005/8/layout/orgChart1#3"/>
    <dgm:cxn modelId="{92DD1EA9-1B5E-4668-830B-CE6F41AC09A9}" type="presOf" srcId="{46B22AF4-0CF1-4AA3-B788-625C93F09487}" destId="{B24B4956-EF87-4BC3-94BD-03281C489AED}" srcOrd="1" destOrd="0" presId="urn:microsoft.com/office/officeart/2005/8/layout/orgChart1#3"/>
    <dgm:cxn modelId="{8D6B1BAC-043B-4363-A27D-8161093502A9}" type="presOf" srcId="{03B49AA3-B951-4F99-AC91-82D3BF6E3CD2}" destId="{40290314-3802-4548-8BE0-16D087E19760}" srcOrd="0" destOrd="0" presId="urn:microsoft.com/office/officeart/2005/8/layout/orgChart1#3"/>
    <dgm:cxn modelId="{FB4AEADD-FF29-42FC-B664-755C1DECC846}" srcId="{46B22AF4-0CF1-4AA3-B788-625C93F09487}" destId="{89C6CE35-BF02-47EE-9B78-0B1C068BDBA2}" srcOrd="0" destOrd="0" parTransId="{48F7CCEC-339E-4780-A765-0B86C4868527}" sibTransId="{AFE45AC7-5ABA-4E78-A89B-15FBE0CD1DED}"/>
    <dgm:cxn modelId="{9097243C-7621-48AE-A499-E83299272DD2}" type="presParOf" srcId="{40290314-3802-4548-8BE0-16D087E19760}" destId="{0CF89BB9-29D9-425E-B9CD-BC5A610EF010}" srcOrd="0" destOrd="0" presId="urn:microsoft.com/office/officeart/2005/8/layout/orgChart1#3"/>
    <dgm:cxn modelId="{25233010-B923-47F5-A5F5-BEB93A4C7485}" type="presParOf" srcId="{0CF89BB9-29D9-425E-B9CD-BC5A610EF010}" destId="{614C7D30-6CDE-4A92-A3DF-0723B1EF0AC5}" srcOrd="0" destOrd="0" presId="urn:microsoft.com/office/officeart/2005/8/layout/orgChart1#3"/>
    <dgm:cxn modelId="{B09D24F7-1280-4115-A9CA-3A1D42DF94A8}" type="presParOf" srcId="{614C7D30-6CDE-4A92-A3DF-0723B1EF0AC5}" destId="{BDDDB5EA-8C3C-4082-9698-A83BD75F0C64}" srcOrd="0" destOrd="0" presId="urn:microsoft.com/office/officeart/2005/8/layout/orgChart1#3"/>
    <dgm:cxn modelId="{98DFACB4-7D01-4224-B3C6-03C278C7B9DB}" type="presParOf" srcId="{614C7D30-6CDE-4A92-A3DF-0723B1EF0AC5}" destId="{B24B4956-EF87-4BC3-94BD-03281C489AED}" srcOrd="1" destOrd="0" presId="urn:microsoft.com/office/officeart/2005/8/layout/orgChart1#3"/>
    <dgm:cxn modelId="{2D7E91F5-F1A0-464E-ACA2-35CA4F846FEC}" type="presParOf" srcId="{0CF89BB9-29D9-425E-B9CD-BC5A610EF010}" destId="{85918909-99E3-48BF-84BA-AB5445D5C91A}" srcOrd="1" destOrd="0" presId="urn:microsoft.com/office/officeart/2005/8/layout/orgChart1#3"/>
    <dgm:cxn modelId="{BEFA699B-8E85-4D17-BE3E-B7096B7C72FB}" type="presParOf" srcId="{85918909-99E3-48BF-84BA-AB5445D5C91A}" destId="{A10EBC39-0BF3-4F2A-9140-ADB707426634}" srcOrd="0" destOrd="0" presId="urn:microsoft.com/office/officeart/2005/8/layout/orgChart1#3"/>
    <dgm:cxn modelId="{11215976-1A36-4047-AA3E-74E9836933F3}" type="presParOf" srcId="{85918909-99E3-48BF-84BA-AB5445D5C91A}" destId="{46CF1B81-CAC5-4739-8D3A-FE54FEAE2D86}" srcOrd="1" destOrd="0" presId="urn:microsoft.com/office/officeart/2005/8/layout/orgChart1#3"/>
    <dgm:cxn modelId="{D928FA28-9053-4141-9161-9B0D586D1696}" type="presParOf" srcId="{46CF1B81-CAC5-4739-8D3A-FE54FEAE2D86}" destId="{D01FC895-48A8-4C7F-B348-39F62D65CD0B}" srcOrd="0" destOrd="0" presId="urn:microsoft.com/office/officeart/2005/8/layout/orgChart1#3"/>
    <dgm:cxn modelId="{C0983980-2D88-4D10-95BF-49B7C5CBB71D}" type="presParOf" srcId="{D01FC895-48A8-4C7F-B348-39F62D65CD0B}" destId="{8B5BBC8E-59CD-46E6-89AB-37FF71F65D70}" srcOrd="0" destOrd="0" presId="urn:microsoft.com/office/officeart/2005/8/layout/orgChart1#3"/>
    <dgm:cxn modelId="{59A21957-C9C0-419B-9DA6-CCC3728DC6B2}" type="presParOf" srcId="{D01FC895-48A8-4C7F-B348-39F62D65CD0B}" destId="{673266F7-F4FB-4544-A415-D96E08C8B7CE}" srcOrd="1" destOrd="0" presId="urn:microsoft.com/office/officeart/2005/8/layout/orgChart1#3"/>
    <dgm:cxn modelId="{C41B8D44-4D9E-4949-A733-F0CA21B7E0BC}" type="presParOf" srcId="{46CF1B81-CAC5-4739-8D3A-FE54FEAE2D86}" destId="{6D7E8412-D056-4737-B2CE-B079547EF61C}" srcOrd="1" destOrd="0" presId="urn:microsoft.com/office/officeart/2005/8/layout/orgChart1#3"/>
    <dgm:cxn modelId="{0C73B926-9952-4E75-951C-22212067287F}" type="presParOf" srcId="{46CF1B81-CAC5-4739-8D3A-FE54FEAE2D86}" destId="{5BF335D7-CB85-4CB8-88B4-F173997E0651}" srcOrd="2" destOrd="0" presId="urn:microsoft.com/office/officeart/2005/8/layout/orgChart1#3"/>
    <dgm:cxn modelId="{6CD2C6F9-7305-4A13-8B7C-C9642D70994F}" type="presParOf" srcId="{0CF89BB9-29D9-425E-B9CD-BC5A610EF010}" destId="{C4DE9519-6E44-4A8D-9C45-4DC122E7B253}" srcOrd="2" destOrd="0" presId="urn:microsoft.com/office/officeart/2005/8/layout/orgChar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B21AD5-E2CD-42C8-8572-C33C1B685649}" type="doc">
      <dgm:prSet loTypeId="urn:microsoft.com/office/officeart/2005/8/layout/hierarchy2#1" loCatId="hierarchy" qsTypeId="urn:microsoft.com/office/officeart/2005/8/quickstyle/simple1#12" qsCatId="simple" csTypeId="urn:microsoft.com/office/officeart/2005/8/colors/colorful1#6" csCatId="colorful" phldr="1"/>
      <dgm:spPr/>
      <dgm:t>
        <a:bodyPr/>
        <a:lstStyle/>
        <a:p>
          <a:endParaRPr lang="es-PE"/>
        </a:p>
      </dgm:t>
    </dgm:pt>
    <dgm:pt modelId="{5DA3F86E-4A04-4179-B719-8579BCA79FE7}">
      <dgm:prSet phldrT="[Texto]"/>
      <dgm:spPr/>
      <dgm:t>
        <a:bodyPr/>
        <a:lstStyle/>
        <a:p>
          <a:r>
            <a:rPr lang="es-PE" dirty="0"/>
            <a:t>COIN</a:t>
          </a:r>
        </a:p>
      </dgm:t>
    </dgm:pt>
    <dgm:pt modelId="{0655B44B-A2DA-47BC-820C-BE0F6C69DD0E}" type="parTrans" cxnId="{1A65B192-95CC-4453-B4E9-F26BD20FBA18}">
      <dgm:prSet/>
      <dgm:spPr/>
      <dgm:t>
        <a:bodyPr/>
        <a:lstStyle/>
        <a:p>
          <a:endParaRPr lang="es-PE"/>
        </a:p>
      </dgm:t>
    </dgm:pt>
    <dgm:pt modelId="{51BE65F0-FAF0-4F88-BF06-BD97539D0572}" type="sibTrans" cxnId="{1A65B192-95CC-4453-B4E9-F26BD20FBA18}">
      <dgm:prSet/>
      <dgm:spPr/>
      <dgm:t>
        <a:bodyPr/>
        <a:lstStyle/>
        <a:p>
          <a:endParaRPr lang="es-PE"/>
        </a:p>
      </dgm:t>
    </dgm:pt>
    <dgm:pt modelId="{88AC0D40-5FE5-459F-AED1-63281936D3DE}">
      <dgm:prSet phldrT="[Texto]"/>
      <dgm:spPr/>
      <dgm:t>
        <a:bodyPr/>
        <a:lstStyle/>
        <a:p>
          <a:r>
            <a:rPr lang="es-PE" dirty="0"/>
            <a:t>Mejora continua</a:t>
          </a:r>
        </a:p>
      </dgm:t>
    </dgm:pt>
    <dgm:pt modelId="{9A8458FD-7A01-4FFD-BF7B-642FAD6CEA77}" type="parTrans" cxnId="{E3F0EAF2-3C74-4022-A59D-3809B827411C}">
      <dgm:prSet/>
      <dgm:spPr/>
      <dgm:t>
        <a:bodyPr/>
        <a:lstStyle/>
        <a:p>
          <a:endParaRPr lang="es-PE"/>
        </a:p>
      </dgm:t>
    </dgm:pt>
    <dgm:pt modelId="{4B6148A4-C59A-4EBB-9198-9E4E3F97E3FA}" type="sibTrans" cxnId="{E3F0EAF2-3C74-4022-A59D-3809B827411C}">
      <dgm:prSet/>
      <dgm:spPr/>
      <dgm:t>
        <a:bodyPr/>
        <a:lstStyle/>
        <a:p>
          <a:endParaRPr lang="es-PE"/>
        </a:p>
      </dgm:t>
    </dgm:pt>
    <dgm:pt modelId="{C0BAD354-1309-4C7D-8864-BEA03D4E0AF0}">
      <dgm:prSet phldrT="[Texto]"/>
      <dgm:spPr/>
      <dgm:t>
        <a:bodyPr/>
        <a:lstStyle/>
        <a:p>
          <a:r>
            <a:rPr lang="es-PE" dirty="0"/>
            <a:t>Cooperación</a:t>
          </a:r>
        </a:p>
      </dgm:t>
    </dgm:pt>
    <dgm:pt modelId="{AFA72A51-A728-437E-B84F-FF532B634F29}" type="parTrans" cxnId="{276B7752-4E31-43FD-AEB0-F98B23A61596}">
      <dgm:prSet/>
      <dgm:spPr/>
      <dgm:t>
        <a:bodyPr/>
        <a:lstStyle/>
        <a:p>
          <a:endParaRPr lang="es-PE"/>
        </a:p>
      </dgm:t>
    </dgm:pt>
    <dgm:pt modelId="{661E4BBA-6316-4803-9938-60E0BEDCD234}" type="sibTrans" cxnId="{276B7752-4E31-43FD-AEB0-F98B23A61596}">
      <dgm:prSet/>
      <dgm:spPr/>
      <dgm:t>
        <a:bodyPr/>
        <a:lstStyle/>
        <a:p>
          <a:endParaRPr lang="es-PE"/>
        </a:p>
      </dgm:t>
    </dgm:pt>
    <dgm:pt modelId="{25BA3D73-D0C1-411E-A43C-A7BDDC3DA274}">
      <dgm:prSet phldrT="[Texto]"/>
      <dgm:spPr/>
      <dgm:t>
        <a:bodyPr/>
        <a:lstStyle/>
        <a:p>
          <a:r>
            <a:rPr lang="es-PE" dirty="0"/>
            <a:t>Coordinación</a:t>
          </a:r>
        </a:p>
      </dgm:t>
    </dgm:pt>
    <dgm:pt modelId="{D14C36E2-77FA-4239-9115-78B305A42A07}" type="parTrans" cxnId="{A32B0249-4B35-40D1-A29F-F4DE096FB00F}">
      <dgm:prSet/>
      <dgm:spPr/>
      <dgm:t>
        <a:bodyPr/>
        <a:lstStyle/>
        <a:p>
          <a:endParaRPr lang="es-PE"/>
        </a:p>
      </dgm:t>
    </dgm:pt>
    <dgm:pt modelId="{239EC813-D76F-43D5-8E3F-E31477139275}" type="sibTrans" cxnId="{A32B0249-4B35-40D1-A29F-F4DE096FB00F}">
      <dgm:prSet/>
      <dgm:spPr/>
      <dgm:t>
        <a:bodyPr/>
        <a:lstStyle/>
        <a:p>
          <a:endParaRPr lang="es-PE"/>
        </a:p>
      </dgm:t>
    </dgm:pt>
    <dgm:pt modelId="{164E7DE9-81F5-40E1-A468-ECD5B5E28588}">
      <dgm:prSet phldrT="[Texto]"/>
      <dgm:spPr/>
      <dgm:t>
        <a:bodyPr/>
        <a:lstStyle/>
        <a:p>
          <a:r>
            <a:rPr lang="es-PE" dirty="0"/>
            <a:t>POA</a:t>
          </a:r>
        </a:p>
      </dgm:t>
    </dgm:pt>
    <dgm:pt modelId="{7342BBE5-2DFD-4AA1-B465-543739A3BD9F}" type="parTrans" cxnId="{EF3F3C8A-DC93-466A-90B5-B64987454009}">
      <dgm:prSet/>
      <dgm:spPr/>
      <dgm:t>
        <a:bodyPr/>
        <a:lstStyle/>
        <a:p>
          <a:endParaRPr lang="es-PE"/>
        </a:p>
      </dgm:t>
    </dgm:pt>
    <dgm:pt modelId="{15F7C1E2-5EEC-44E0-8098-10007CB82EB0}" type="sibTrans" cxnId="{EF3F3C8A-DC93-466A-90B5-B64987454009}">
      <dgm:prSet/>
      <dgm:spPr/>
      <dgm:t>
        <a:bodyPr/>
        <a:lstStyle/>
        <a:p>
          <a:endParaRPr lang="es-PE"/>
        </a:p>
      </dgm:t>
    </dgm:pt>
    <dgm:pt modelId="{7D8337A3-70D7-4EDD-A4D1-610D097D1D30}">
      <dgm:prSet phldrT="[Texto]"/>
      <dgm:spPr/>
      <dgm:t>
        <a:bodyPr/>
        <a:lstStyle/>
        <a:p>
          <a:r>
            <a:rPr lang="es-PE" dirty="0"/>
            <a:t>Sinergia</a:t>
          </a:r>
        </a:p>
      </dgm:t>
    </dgm:pt>
    <dgm:pt modelId="{7D674CDE-D5C2-4FF3-9296-AEFF9860790D}" type="parTrans" cxnId="{03F07772-BD38-4967-8994-2093D7359671}">
      <dgm:prSet/>
      <dgm:spPr/>
      <dgm:t>
        <a:bodyPr/>
        <a:lstStyle/>
        <a:p>
          <a:endParaRPr lang="es-PE"/>
        </a:p>
      </dgm:t>
    </dgm:pt>
    <dgm:pt modelId="{4ECBE8F7-D754-428E-B317-8F6C2847E52E}" type="sibTrans" cxnId="{03F07772-BD38-4967-8994-2093D7359671}">
      <dgm:prSet/>
      <dgm:spPr/>
      <dgm:t>
        <a:bodyPr/>
        <a:lstStyle/>
        <a:p>
          <a:endParaRPr lang="es-HN"/>
        </a:p>
      </dgm:t>
    </dgm:pt>
    <dgm:pt modelId="{4D7B3443-0E8B-45AC-B59E-941283EA292F}">
      <dgm:prSet phldrT="[Texto]"/>
      <dgm:spPr/>
      <dgm:t>
        <a:bodyPr/>
        <a:lstStyle/>
        <a:p>
          <a:r>
            <a:rPr lang="es-AR" dirty="0"/>
            <a:t>Aspectos económico-financieros</a:t>
          </a:r>
          <a:endParaRPr lang="es-PE" dirty="0"/>
        </a:p>
      </dgm:t>
    </dgm:pt>
    <dgm:pt modelId="{A634B3F4-D3C9-42E9-9BAB-C697255394ED}" type="parTrans" cxnId="{A55DE8CC-73D5-4375-99F2-E3B96F90BD91}">
      <dgm:prSet/>
      <dgm:spPr/>
      <dgm:t>
        <a:bodyPr/>
        <a:lstStyle/>
        <a:p>
          <a:endParaRPr lang="es-PE"/>
        </a:p>
      </dgm:t>
    </dgm:pt>
    <dgm:pt modelId="{E0718C22-588F-43D4-9135-F390CBAC79FD}" type="sibTrans" cxnId="{A55DE8CC-73D5-4375-99F2-E3B96F90BD91}">
      <dgm:prSet/>
      <dgm:spPr/>
      <dgm:t>
        <a:bodyPr/>
        <a:lstStyle/>
        <a:p>
          <a:endParaRPr lang="es-HN"/>
        </a:p>
      </dgm:t>
    </dgm:pt>
    <dgm:pt modelId="{DFABF040-1965-4DB5-8F7E-6184F4344ED6}" type="pres">
      <dgm:prSet presAssocID="{DAB21AD5-E2CD-42C8-8572-C33C1B685649}" presName="diagram" presStyleCnt="0">
        <dgm:presLayoutVars>
          <dgm:chPref val="1"/>
          <dgm:dir/>
          <dgm:animOne val="branch"/>
          <dgm:animLvl val="lvl"/>
          <dgm:resizeHandles val="exact"/>
        </dgm:presLayoutVars>
      </dgm:prSet>
      <dgm:spPr/>
    </dgm:pt>
    <dgm:pt modelId="{2B67EAB5-C532-4E6B-876F-2272F1FACDCB}" type="pres">
      <dgm:prSet presAssocID="{5DA3F86E-4A04-4179-B719-8579BCA79FE7}" presName="root1" presStyleCnt="0"/>
      <dgm:spPr/>
    </dgm:pt>
    <dgm:pt modelId="{F5F0F16E-D0CA-4C03-BAD6-F50FBAD4CE84}" type="pres">
      <dgm:prSet presAssocID="{5DA3F86E-4A04-4179-B719-8579BCA79FE7}" presName="LevelOneTextNode" presStyleLbl="node0" presStyleIdx="0" presStyleCnt="1">
        <dgm:presLayoutVars>
          <dgm:chPref val="3"/>
        </dgm:presLayoutVars>
      </dgm:prSet>
      <dgm:spPr/>
    </dgm:pt>
    <dgm:pt modelId="{B999D794-4BCB-4D58-A7AA-61887939BD02}" type="pres">
      <dgm:prSet presAssocID="{5DA3F86E-4A04-4179-B719-8579BCA79FE7}" presName="level2hierChild" presStyleCnt="0"/>
      <dgm:spPr/>
    </dgm:pt>
    <dgm:pt modelId="{B8CAE560-F2FD-4928-803F-E1E36B6A3DD6}" type="pres">
      <dgm:prSet presAssocID="{9A8458FD-7A01-4FFD-BF7B-642FAD6CEA77}" presName="conn2-1" presStyleLbl="parChTrans1D2" presStyleIdx="0" presStyleCnt="3"/>
      <dgm:spPr/>
    </dgm:pt>
    <dgm:pt modelId="{E9E9784E-4B55-4FEA-975C-F2706F088587}" type="pres">
      <dgm:prSet presAssocID="{9A8458FD-7A01-4FFD-BF7B-642FAD6CEA77}" presName="connTx" presStyleLbl="parChTrans1D2" presStyleIdx="0" presStyleCnt="3"/>
      <dgm:spPr/>
    </dgm:pt>
    <dgm:pt modelId="{298A6882-8B0A-4368-B4E1-FC0D6BCB3D3D}" type="pres">
      <dgm:prSet presAssocID="{88AC0D40-5FE5-459F-AED1-63281936D3DE}" presName="root2" presStyleCnt="0"/>
      <dgm:spPr/>
    </dgm:pt>
    <dgm:pt modelId="{C51C1478-98CD-4335-B8C6-FAC9A62BE316}" type="pres">
      <dgm:prSet presAssocID="{88AC0D40-5FE5-459F-AED1-63281936D3DE}" presName="LevelTwoTextNode" presStyleLbl="node2" presStyleIdx="0" presStyleCnt="3">
        <dgm:presLayoutVars>
          <dgm:chPref val="3"/>
        </dgm:presLayoutVars>
      </dgm:prSet>
      <dgm:spPr/>
    </dgm:pt>
    <dgm:pt modelId="{60316FD6-A76B-44AD-AFD7-96B29492A538}" type="pres">
      <dgm:prSet presAssocID="{88AC0D40-5FE5-459F-AED1-63281936D3DE}" presName="level3hierChild" presStyleCnt="0"/>
      <dgm:spPr/>
    </dgm:pt>
    <dgm:pt modelId="{DDBAB014-6A88-493B-8D92-15C77239E200}" type="pres">
      <dgm:prSet presAssocID="{AFA72A51-A728-437E-B84F-FF532B634F29}" presName="conn2-1" presStyleLbl="parChTrans1D3" presStyleIdx="0" presStyleCnt="3"/>
      <dgm:spPr/>
    </dgm:pt>
    <dgm:pt modelId="{2E3FEA8C-647F-48D8-B461-F3FD548139DC}" type="pres">
      <dgm:prSet presAssocID="{AFA72A51-A728-437E-B84F-FF532B634F29}" presName="connTx" presStyleLbl="parChTrans1D3" presStyleIdx="0" presStyleCnt="3"/>
      <dgm:spPr/>
    </dgm:pt>
    <dgm:pt modelId="{2A6D063A-DB8C-485F-A965-287B86D8DA34}" type="pres">
      <dgm:prSet presAssocID="{C0BAD354-1309-4C7D-8864-BEA03D4E0AF0}" presName="root2" presStyleCnt="0"/>
      <dgm:spPr/>
    </dgm:pt>
    <dgm:pt modelId="{24132594-9BEF-4BD4-975C-AD3729A5DC1A}" type="pres">
      <dgm:prSet presAssocID="{C0BAD354-1309-4C7D-8864-BEA03D4E0AF0}" presName="LevelTwoTextNode" presStyleLbl="node3" presStyleIdx="0" presStyleCnt="3">
        <dgm:presLayoutVars>
          <dgm:chPref val="3"/>
        </dgm:presLayoutVars>
      </dgm:prSet>
      <dgm:spPr/>
    </dgm:pt>
    <dgm:pt modelId="{469FC026-1F68-4177-BF24-8DC69CC1510A}" type="pres">
      <dgm:prSet presAssocID="{C0BAD354-1309-4C7D-8864-BEA03D4E0AF0}" presName="level3hierChild" presStyleCnt="0"/>
      <dgm:spPr/>
    </dgm:pt>
    <dgm:pt modelId="{F3D7DD9E-44C1-447A-B49A-4349557F3847}" type="pres">
      <dgm:prSet presAssocID="{D14C36E2-77FA-4239-9115-78B305A42A07}" presName="conn2-1" presStyleLbl="parChTrans1D3" presStyleIdx="1" presStyleCnt="3"/>
      <dgm:spPr/>
    </dgm:pt>
    <dgm:pt modelId="{13F11EC4-00BF-4F94-9FEB-7570E4AEF9BC}" type="pres">
      <dgm:prSet presAssocID="{D14C36E2-77FA-4239-9115-78B305A42A07}" presName="connTx" presStyleLbl="parChTrans1D3" presStyleIdx="1" presStyleCnt="3"/>
      <dgm:spPr/>
    </dgm:pt>
    <dgm:pt modelId="{71D651DD-02BE-44EA-AEE2-52EA8481780E}" type="pres">
      <dgm:prSet presAssocID="{25BA3D73-D0C1-411E-A43C-A7BDDC3DA274}" presName="root2" presStyleCnt="0"/>
      <dgm:spPr/>
    </dgm:pt>
    <dgm:pt modelId="{59E958EB-A665-4D99-9762-7D08C7AD62F1}" type="pres">
      <dgm:prSet presAssocID="{25BA3D73-D0C1-411E-A43C-A7BDDC3DA274}" presName="LevelTwoTextNode" presStyleLbl="node3" presStyleIdx="1" presStyleCnt="3">
        <dgm:presLayoutVars>
          <dgm:chPref val="3"/>
        </dgm:presLayoutVars>
      </dgm:prSet>
      <dgm:spPr/>
    </dgm:pt>
    <dgm:pt modelId="{3EC96973-3373-4EBD-BDC0-5EBF2402C49D}" type="pres">
      <dgm:prSet presAssocID="{25BA3D73-D0C1-411E-A43C-A7BDDC3DA274}" presName="level3hierChild" presStyleCnt="0"/>
      <dgm:spPr/>
    </dgm:pt>
    <dgm:pt modelId="{28CC26FC-997D-42D2-B971-DE86AD9D6020}" type="pres">
      <dgm:prSet presAssocID="{7D674CDE-D5C2-4FF3-9296-AEFF9860790D}" presName="conn2-1" presStyleLbl="parChTrans1D3" presStyleIdx="2" presStyleCnt="3"/>
      <dgm:spPr/>
    </dgm:pt>
    <dgm:pt modelId="{031C2783-C169-4A2E-840C-7D4239FB1645}" type="pres">
      <dgm:prSet presAssocID="{7D674CDE-D5C2-4FF3-9296-AEFF9860790D}" presName="connTx" presStyleLbl="parChTrans1D3" presStyleIdx="2" presStyleCnt="3"/>
      <dgm:spPr/>
    </dgm:pt>
    <dgm:pt modelId="{7B2DDEA8-F5CD-4DCD-B160-4C3FD1CA4184}" type="pres">
      <dgm:prSet presAssocID="{7D8337A3-70D7-4EDD-A4D1-610D097D1D30}" presName="root2" presStyleCnt="0"/>
      <dgm:spPr/>
    </dgm:pt>
    <dgm:pt modelId="{80DEB95C-9C56-4F9B-A78C-1AEAE16A8341}" type="pres">
      <dgm:prSet presAssocID="{7D8337A3-70D7-4EDD-A4D1-610D097D1D30}" presName="LevelTwoTextNode" presStyleLbl="node3" presStyleIdx="2" presStyleCnt="3">
        <dgm:presLayoutVars>
          <dgm:chPref val="3"/>
        </dgm:presLayoutVars>
      </dgm:prSet>
      <dgm:spPr/>
    </dgm:pt>
    <dgm:pt modelId="{E3607560-C120-4771-AEC9-0F171013B606}" type="pres">
      <dgm:prSet presAssocID="{7D8337A3-70D7-4EDD-A4D1-610D097D1D30}" presName="level3hierChild" presStyleCnt="0"/>
      <dgm:spPr/>
    </dgm:pt>
    <dgm:pt modelId="{06FD905C-3D30-49F5-8301-2F0BC935ACC7}" type="pres">
      <dgm:prSet presAssocID="{A634B3F4-D3C9-42E9-9BAB-C697255394ED}" presName="conn2-1" presStyleLbl="parChTrans1D2" presStyleIdx="1" presStyleCnt="3"/>
      <dgm:spPr/>
    </dgm:pt>
    <dgm:pt modelId="{67B35893-0D7D-41F7-A5D5-A9C60C82D3DB}" type="pres">
      <dgm:prSet presAssocID="{A634B3F4-D3C9-42E9-9BAB-C697255394ED}" presName="connTx" presStyleLbl="parChTrans1D2" presStyleIdx="1" presStyleCnt="3"/>
      <dgm:spPr/>
    </dgm:pt>
    <dgm:pt modelId="{34007079-0F6A-4742-ABF1-BD19838C2996}" type="pres">
      <dgm:prSet presAssocID="{4D7B3443-0E8B-45AC-B59E-941283EA292F}" presName="root2" presStyleCnt="0"/>
      <dgm:spPr/>
    </dgm:pt>
    <dgm:pt modelId="{464A9F06-8C7B-40DB-95C0-2A9B6C066227}" type="pres">
      <dgm:prSet presAssocID="{4D7B3443-0E8B-45AC-B59E-941283EA292F}" presName="LevelTwoTextNode" presStyleLbl="node2" presStyleIdx="1" presStyleCnt="3">
        <dgm:presLayoutVars>
          <dgm:chPref val="3"/>
        </dgm:presLayoutVars>
      </dgm:prSet>
      <dgm:spPr/>
    </dgm:pt>
    <dgm:pt modelId="{95EC6128-CA45-4FA0-970B-B4CBAAD333D8}" type="pres">
      <dgm:prSet presAssocID="{4D7B3443-0E8B-45AC-B59E-941283EA292F}" presName="level3hierChild" presStyleCnt="0"/>
      <dgm:spPr/>
    </dgm:pt>
    <dgm:pt modelId="{A2A6420B-8E68-4E83-97E6-4A4796AD9248}" type="pres">
      <dgm:prSet presAssocID="{7342BBE5-2DFD-4AA1-B465-543739A3BD9F}" presName="conn2-1" presStyleLbl="parChTrans1D2" presStyleIdx="2" presStyleCnt="3"/>
      <dgm:spPr/>
    </dgm:pt>
    <dgm:pt modelId="{568852A0-65F2-4652-AB3E-E171A1BC3CC5}" type="pres">
      <dgm:prSet presAssocID="{7342BBE5-2DFD-4AA1-B465-543739A3BD9F}" presName="connTx" presStyleLbl="parChTrans1D2" presStyleIdx="2" presStyleCnt="3"/>
      <dgm:spPr/>
    </dgm:pt>
    <dgm:pt modelId="{CA891964-026E-4D2D-AF5C-A4E60122803E}" type="pres">
      <dgm:prSet presAssocID="{164E7DE9-81F5-40E1-A468-ECD5B5E28588}" presName="root2" presStyleCnt="0"/>
      <dgm:spPr/>
    </dgm:pt>
    <dgm:pt modelId="{FA998A13-FE09-46F0-8F4D-40C358C60CCB}" type="pres">
      <dgm:prSet presAssocID="{164E7DE9-81F5-40E1-A468-ECD5B5E28588}" presName="LevelTwoTextNode" presStyleLbl="node2" presStyleIdx="2" presStyleCnt="3">
        <dgm:presLayoutVars>
          <dgm:chPref val="3"/>
        </dgm:presLayoutVars>
      </dgm:prSet>
      <dgm:spPr/>
    </dgm:pt>
    <dgm:pt modelId="{A4881F66-E473-490D-A064-792A3F4E6661}" type="pres">
      <dgm:prSet presAssocID="{164E7DE9-81F5-40E1-A468-ECD5B5E28588}" presName="level3hierChild" presStyleCnt="0"/>
      <dgm:spPr/>
    </dgm:pt>
  </dgm:ptLst>
  <dgm:cxnLst>
    <dgm:cxn modelId="{C5DD0513-7D2F-4B00-8C98-4E492A5042BD}" type="presOf" srcId="{164E7DE9-81F5-40E1-A468-ECD5B5E28588}" destId="{FA998A13-FE09-46F0-8F4D-40C358C60CCB}" srcOrd="0" destOrd="0" presId="urn:microsoft.com/office/officeart/2005/8/layout/hierarchy2#1"/>
    <dgm:cxn modelId="{EBFE1119-BB01-43E7-9AA8-49E93F60DA29}" type="presOf" srcId="{A634B3F4-D3C9-42E9-9BAB-C697255394ED}" destId="{67B35893-0D7D-41F7-A5D5-A9C60C82D3DB}" srcOrd="1" destOrd="0" presId="urn:microsoft.com/office/officeart/2005/8/layout/hierarchy2#1"/>
    <dgm:cxn modelId="{8D737125-1749-44FC-8BB9-9781B6738AA3}" type="presOf" srcId="{A634B3F4-D3C9-42E9-9BAB-C697255394ED}" destId="{06FD905C-3D30-49F5-8301-2F0BC935ACC7}" srcOrd="0" destOrd="0" presId="urn:microsoft.com/office/officeart/2005/8/layout/hierarchy2#1"/>
    <dgm:cxn modelId="{3DF3C02C-CD46-47CA-96C7-959F97E25BCE}" type="presOf" srcId="{AFA72A51-A728-437E-B84F-FF532B634F29}" destId="{2E3FEA8C-647F-48D8-B461-F3FD548139DC}" srcOrd="1" destOrd="0" presId="urn:microsoft.com/office/officeart/2005/8/layout/hierarchy2#1"/>
    <dgm:cxn modelId="{A7E70A2E-7D44-44D9-A8AE-B3CDFC8D43D5}" type="presOf" srcId="{9A8458FD-7A01-4FFD-BF7B-642FAD6CEA77}" destId="{E9E9784E-4B55-4FEA-975C-F2706F088587}" srcOrd="1" destOrd="0" presId="urn:microsoft.com/office/officeart/2005/8/layout/hierarchy2#1"/>
    <dgm:cxn modelId="{60AD9F48-42CB-431C-B7C8-5FC84FFEF47E}" type="presOf" srcId="{AFA72A51-A728-437E-B84F-FF532B634F29}" destId="{DDBAB014-6A88-493B-8D92-15C77239E200}" srcOrd="0" destOrd="0" presId="urn:microsoft.com/office/officeart/2005/8/layout/hierarchy2#1"/>
    <dgm:cxn modelId="{A32B0249-4B35-40D1-A29F-F4DE096FB00F}" srcId="{88AC0D40-5FE5-459F-AED1-63281936D3DE}" destId="{25BA3D73-D0C1-411E-A43C-A7BDDC3DA274}" srcOrd="1" destOrd="0" parTransId="{D14C36E2-77FA-4239-9115-78B305A42A07}" sibTransId="{239EC813-D76F-43D5-8E3F-E31477139275}"/>
    <dgm:cxn modelId="{6BD0A74D-3C4A-4098-B7C5-76F2328C13DE}" type="presOf" srcId="{D14C36E2-77FA-4239-9115-78B305A42A07}" destId="{F3D7DD9E-44C1-447A-B49A-4349557F3847}" srcOrd="0" destOrd="0" presId="urn:microsoft.com/office/officeart/2005/8/layout/hierarchy2#1"/>
    <dgm:cxn modelId="{276B7752-4E31-43FD-AEB0-F98B23A61596}" srcId="{88AC0D40-5FE5-459F-AED1-63281936D3DE}" destId="{C0BAD354-1309-4C7D-8864-BEA03D4E0AF0}" srcOrd="0" destOrd="0" parTransId="{AFA72A51-A728-437E-B84F-FF532B634F29}" sibTransId="{661E4BBA-6316-4803-9938-60E0BEDCD234}"/>
    <dgm:cxn modelId="{03F07772-BD38-4967-8994-2093D7359671}" srcId="{88AC0D40-5FE5-459F-AED1-63281936D3DE}" destId="{7D8337A3-70D7-4EDD-A4D1-610D097D1D30}" srcOrd="2" destOrd="0" parTransId="{7D674CDE-D5C2-4FF3-9296-AEFF9860790D}" sibTransId="{4ECBE8F7-D754-428E-B317-8F6C2847E52E}"/>
    <dgm:cxn modelId="{4433AC52-00A9-4D43-9069-681AB073F6D3}" type="presOf" srcId="{7342BBE5-2DFD-4AA1-B465-543739A3BD9F}" destId="{A2A6420B-8E68-4E83-97E6-4A4796AD9248}" srcOrd="0" destOrd="0" presId="urn:microsoft.com/office/officeart/2005/8/layout/hierarchy2#1"/>
    <dgm:cxn modelId="{D40E6F55-B57E-40DC-A317-F1B3A889F88B}" type="presOf" srcId="{D14C36E2-77FA-4239-9115-78B305A42A07}" destId="{13F11EC4-00BF-4F94-9FEB-7570E4AEF9BC}" srcOrd="1" destOrd="0" presId="urn:microsoft.com/office/officeart/2005/8/layout/hierarchy2#1"/>
    <dgm:cxn modelId="{073EF978-5E73-4881-8D61-0C1FC4D33E63}" type="presOf" srcId="{7D8337A3-70D7-4EDD-A4D1-610D097D1D30}" destId="{80DEB95C-9C56-4F9B-A78C-1AEAE16A8341}" srcOrd="0" destOrd="0" presId="urn:microsoft.com/office/officeart/2005/8/layout/hierarchy2#1"/>
    <dgm:cxn modelId="{6771A35A-D203-40DF-BC2A-947300416B31}" type="presOf" srcId="{7D674CDE-D5C2-4FF3-9296-AEFF9860790D}" destId="{031C2783-C169-4A2E-840C-7D4239FB1645}" srcOrd="1" destOrd="0" presId="urn:microsoft.com/office/officeart/2005/8/layout/hierarchy2#1"/>
    <dgm:cxn modelId="{EF3F3C8A-DC93-466A-90B5-B64987454009}" srcId="{5DA3F86E-4A04-4179-B719-8579BCA79FE7}" destId="{164E7DE9-81F5-40E1-A468-ECD5B5E28588}" srcOrd="2" destOrd="0" parTransId="{7342BBE5-2DFD-4AA1-B465-543739A3BD9F}" sibTransId="{15F7C1E2-5EEC-44E0-8098-10007CB82EB0}"/>
    <dgm:cxn modelId="{291E568A-100C-4E50-BA39-7EAB145469B0}" type="presOf" srcId="{9A8458FD-7A01-4FFD-BF7B-642FAD6CEA77}" destId="{B8CAE560-F2FD-4928-803F-E1E36B6A3DD6}" srcOrd="0" destOrd="0" presId="urn:microsoft.com/office/officeart/2005/8/layout/hierarchy2#1"/>
    <dgm:cxn modelId="{1A65B192-95CC-4453-B4E9-F26BD20FBA18}" srcId="{DAB21AD5-E2CD-42C8-8572-C33C1B685649}" destId="{5DA3F86E-4A04-4179-B719-8579BCA79FE7}" srcOrd="0" destOrd="0" parTransId="{0655B44B-A2DA-47BC-820C-BE0F6C69DD0E}" sibTransId="{51BE65F0-FAF0-4F88-BF06-BD97539D0572}"/>
    <dgm:cxn modelId="{7000D4AA-E2D2-494D-9E82-8FF8770E4FC4}" type="presOf" srcId="{7342BBE5-2DFD-4AA1-B465-543739A3BD9F}" destId="{568852A0-65F2-4652-AB3E-E171A1BC3CC5}" srcOrd="1" destOrd="0" presId="urn:microsoft.com/office/officeart/2005/8/layout/hierarchy2#1"/>
    <dgm:cxn modelId="{4813C8AB-020B-4E87-8862-D2EFD1F6A707}" type="presOf" srcId="{DAB21AD5-E2CD-42C8-8572-C33C1B685649}" destId="{DFABF040-1965-4DB5-8F7E-6184F4344ED6}" srcOrd="0" destOrd="0" presId="urn:microsoft.com/office/officeart/2005/8/layout/hierarchy2#1"/>
    <dgm:cxn modelId="{FD6B65B2-950A-4E81-85CF-22947384115F}" type="presOf" srcId="{25BA3D73-D0C1-411E-A43C-A7BDDC3DA274}" destId="{59E958EB-A665-4D99-9762-7D08C7AD62F1}" srcOrd="0" destOrd="0" presId="urn:microsoft.com/office/officeart/2005/8/layout/hierarchy2#1"/>
    <dgm:cxn modelId="{EC77B5C4-4CB9-4B2B-A8F8-417E40C52686}" type="presOf" srcId="{4D7B3443-0E8B-45AC-B59E-941283EA292F}" destId="{464A9F06-8C7B-40DB-95C0-2A9B6C066227}" srcOrd="0" destOrd="0" presId="urn:microsoft.com/office/officeart/2005/8/layout/hierarchy2#1"/>
    <dgm:cxn modelId="{E8600EC9-D80D-4E0E-BD9C-44E7B4A67CD0}" type="presOf" srcId="{88AC0D40-5FE5-459F-AED1-63281936D3DE}" destId="{C51C1478-98CD-4335-B8C6-FAC9A62BE316}" srcOrd="0" destOrd="0" presId="urn:microsoft.com/office/officeart/2005/8/layout/hierarchy2#1"/>
    <dgm:cxn modelId="{A55DE8CC-73D5-4375-99F2-E3B96F90BD91}" srcId="{5DA3F86E-4A04-4179-B719-8579BCA79FE7}" destId="{4D7B3443-0E8B-45AC-B59E-941283EA292F}" srcOrd="1" destOrd="0" parTransId="{A634B3F4-D3C9-42E9-9BAB-C697255394ED}" sibTransId="{E0718C22-588F-43D4-9135-F390CBAC79FD}"/>
    <dgm:cxn modelId="{5C5F70E5-3C0D-4568-9C10-C2DC4B6B8AF3}" type="presOf" srcId="{5DA3F86E-4A04-4179-B719-8579BCA79FE7}" destId="{F5F0F16E-D0CA-4C03-BAD6-F50FBAD4CE84}" srcOrd="0" destOrd="0" presId="urn:microsoft.com/office/officeart/2005/8/layout/hierarchy2#1"/>
    <dgm:cxn modelId="{E3F0EAF2-3C74-4022-A59D-3809B827411C}" srcId="{5DA3F86E-4A04-4179-B719-8579BCA79FE7}" destId="{88AC0D40-5FE5-459F-AED1-63281936D3DE}" srcOrd="0" destOrd="0" parTransId="{9A8458FD-7A01-4FFD-BF7B-642FAD6CEA77}" sibTransId="{4B6148A4-C59A-4EBB-9198-9E4E3F97E3FA}"/>
    <dgm:cxn modelId="{B6E486F8-ADB2-4208-ADCD-8C5A88C88280}" type="presOf" srcId="{7D674CDE-D5C2-4FF3-9296-AEFF9860790D}" destId="{28CC26FC-997D-42D2-B971-DE86AD9D6020}" srcOrd="0" destOrd="0" presId="urn:microsoft.com/office/officeart/2005/8/layout/hierarchy2#1"/>
    <dgm:cxn modelId="{6995E0FA-E475-4A1A-A890-F09E4B6C52FC}" type="presOf" srcId="{C0BAD354-1309-4C7D-8864-BEA03D4E0AF0}" destId="{24132594-9BEF-4BD4-975C-AD3729A5DC1A}" srcOrd="0" destOrd="0" presId="urn:microsoft.com/office/officeart/2005/8/layout/hierarchy2#1"/>
    <dgm:cxn modelId="{A1751D29-8911-4836-BA31-24717D2E033E}" type="presParOf" srcId="{DFABF040-1965-4DB5-8F7E-6184F4344ED6}" destId="{2B67EAB5-C532-4E6B-876F-2272F1FACDCB}" srcOrd="0" destOrd="0" presId="urn:microsoft.com/office/officeart/2005/8/layout/hierarchy2#1"/>
    <dgm:cxn modelId="{A3AE380E-E116-4BC2-82BA-B288E6F111D3}" type="presParOf" srcId="{2B67EAB5-C532-4E6B-876F-2272F1FACDCB}" destId="{F5F0F16E-D0CA-4C03-BAD6-F50FBAD4CE84}" srcOrd="0" destOrd="0" presId="urn:microsoft.com/office/officeart/2005/8/layout/hierarchy2#1"/>
    <dgm:cxn modelId="{146ABF4D-E959-44F5-8BCC-5DACB6979153}" type="presParOf" srcId="{2B67EAB5-C532-4E6B-876F-2272F1FACDCB}" destId="{B999D794-4BCB-4D58-A7AA-61887939BD02}" srcOrd="1" destOrd="0" presId="urn:microsoft.com/office/officeart/2005/8/layout/hierarchy2#1"/>
    <dgm:cxn modelId="{73657EF7-D6E3-42F0-8C24-5793B91EAB5B}" type="presParOf" srcId="{B999D794-4BCB-4D58-A7AA-61887939BD02}" destId="{B8CAE560-F2FD-4928-803F-E1E36B6A3DD6}" srcOrd="0" destOrd="0" presId="urn:microsoft.com/office/officeart/2005/8/layout/hierarchy2#1"/>
    <dgm:cxn modelId="{DD988504-3120-4EA1-8B69-FD2A3F2A8305}" type="presParOf" srcId="{B8CAE560-F2FD-4928-803F-E1E36B6A3DD6}" destId="{E9E9784E-4B55-4FEA-975C-F2706F088587}" srcOrd="0" destOrd="0" presId="urn:microsoft.com/office/officeart/2005/8/layout/hierarchy2#1"/>
    <dgm:cxn modelId="{43FCE583-7034-4D88-829B-5C3D1B210603}" type="presParOf" srcId="{B999D794-4BCB-4D58-A7AA-61887939BD02}" destId="{298A6882-8B0A-4368-B4E1-FC0D6BCB3D3D}" srcOrd="1" destOrd="0" presId="urn:microsoft.com/office/officeart/2005/8/layout/hierarchy2#1"/>
    <dgm:cxn modelId="{FC9682D0-92CE-475D-ABDC-2055B6CEE638}" type="presParOf" srcId="{298A6882-8B0A-4368-B4E1-FC0D6BCB3D3D}" destId="{C51C1478-98CD-4335-B8C6-FAC9A62BE316}" srcOrd="0" destOrd="0" presId="urn:microsoft.com/office/officeart/2005/8/layout/hierarchy2#1"/>
    <dgm:cxn modelId="{014BF0B3-4F3B-4AC7-98BB-D95E388E3ABA}" type="presParOf" srcId="{298A6882-8B0A-4368-B4E1-FC0D6BCB3D3D}" destId="{60316FD6-A76B-44AD-AFD7-96B29492A538}" srcOrd="1" destOrd="0" presId="urn:microsoft.com/office/officeart/2005/8/layout/hierarchy2#1"/>
    <dgm:cxn modelId="{BD1046A1-74D5-43AE-9352-91C4C89A712C}" type="presParOf" srcId="{60316FD6-A76B-44AD-AFD7-96B29492A538}" destId="{DDBAB014-6A88-493B-8D92-15C77239E200}" srcOrd="0" destOrd="0" presId="urn:microsoft.com/office/officeart/2005/8/layout/hierarchy2#1"/>
    <dgm:cxn modelId="{A20D5BF9-0DFB-444B-B145-ACD7BEB82ACF}" type="presParOf" srcId="{DDBAB014-6A88-493B-8D92-15C77239E200}" destId="{2E3FEA8C-647F-48D8-B461-F3FD548139DC}" srcOrd="0" destOrd="0" presId="urn:microsoft.com/office/officeart/2005/8/layout/hierarchy2#1"/>
    <dgm:cxn modelId="{5740F9B4-3A67-4864-8AB1-6082B81E44A6}" type="presParOf" srcId="{60316FD6-A76B-44AD-AFD7-96B29492A538}" destId="{2A6D063A-DB8C-485F-A965-287B86D8DA34}" srcOrd="1" destOrd="0" presId="urn:microsoft.com/office/officeart/2005/8/layout/hierarchy2#1"/>
    <dgm:cxn modelId="{5BA37058-092B-445B-92AF-FAA0D33E2A5C}" type="presParOf" srcId="{2A6D063A-DB8C-485F-A965-287B86D8DA34}" destId="{24132594-9BEF-4BD4-975C-AD3729A5DC1A}" srcOrd="0" destOrd="0" presId="urn:microsoft.com/office/officeart/2005/8/layout/hierarchy2#1"/>
    <dgm:cxn modelId="{C52C6AAE-8B72-47F1-A597-5989A73B4A9F}" type="presParOf" srcId="{2A6D063A-DB8C-485F-A965-287B86D8DA34}" destId="{469FC026-1F68-4177-BF24-8DC69CC1510A}" srcOrd="1" destOrd="0" presId="urn:microsoft.com/office/officeart/2005/8/layout/hierarchy2#1"/>
    <dgm:cxn modelId="{CB78B750-095E-493C-A620-62F2E0CDBB11}" type="presParOf" srcId="{60316FD6-A76B-44AD-AFD7-96B29492A538}" destId="{F3D7DD9E-44C1-447A-B49A-4349557F3847}" srcOrd="2" destOrd="0" presId="urn:microsoft.com/office/officeart/2005/8/layout/hierarchy2#1"/>
    <dgm:cxn modelId="{CBEADA32-4F4B-4F05-A4C1-62AA2DBA627B}" type="presParOf" srcId="{F3D7DD9E-44C1-447A-B49A-4349557F3847}" destId="{13F11EC4-00BF-4F94-9FEB-7570E4AEF9BC}" srcOrd="0" destOrd="0" presId="urn:microsoft.com/office/officeart/2005/8/layout/hierarchy2#1"/>
    <dgm:cxn modelId="{C698B4B2-A62E-41D1-A5CE-9768CDA802BF}" type="presParOf" srcId="{60316FD6-A76B-44AD-AFD7-96B29492A538}" destId="{71D651DD-02BE-44EA-AEE2-52EA8481780E}" srcOrd="3" destOrd="0" presId="urn:microsoft.com/office/officeart/2005/8/layout/hierarchy2#1"/>
    <dgm:cxn modelId="{F47B4E34-F124-4DAC-9A02-8DA82609E788}" type="presParOf" srcId="{71D651DD-02BE-44EA-AEE2-52EA8481780E}" destId="{59E958EB-A665-4D99-9762-7D08C7AD62F1}" srcOrd="0" destOrd="0" presId="urn:microsoft.com/office/officeart/2005/8/layout/hierarchy2#1"/>
    <dgm:cxn modelId="{9E780153-F4A6-486B-B603-25BA28D5702B}" type="presParOf" srcId="{71D651DD-02BE-44EA-AEE2-52EA8481780E}" destId="{3EC96973-3373-4EBD-BDC0-5EBF2402C49D}" srcOrd="1" destOrd="0" presId="urn:microsoft.com/office/officeart/2005/8/layout/hierarchy2#1"/>
    <dgm:cxn modelId="{69A234FE-DD36-4F4A-808F-D0E01561DEF5}" type="presParOf" srcId="{60316FD6-A76B-44AD-AFD7-96B29492A538}" destId="{28CC26FC-997D-42D2-B971-DE86AD9D6020}" srcOrd="4" destOrd="0" presId="urn:microsoft.com/office/officeart/2005/8/layout/hierarchy2#1"/>
    <dgm:cxn modelId="{56A253AA-C0D6-4D24-8406-5CB565B9A1EF}" type="presParOf" srcId="{28CC26FC-997D-42D2-B971-DE86AD9D6020}" destId="{031C2783-C169-4A2E-840C-7D4239FB1645}" srcOrd="0" destOrd="0" presId="urn:microsoft.com/office/officeart/2005/8/layout/hierarchy2#1"/>
    <dgm:cxn modelId="{17CE59CE-C55A-472D-B2F2-17FADCC6F05E}" type="presParOf" srcId="{60316FD6-A76B-44AD-AFD7-96B29492A538}" destId="{7B2DDEA8-F5CD-4DCD-B160-4C3FD1CA4184}" srcOrd="5" destOrd="0" presId="urn:microsoft.com/office/officeart/2005/8/layout/hierarchy2#1"/>
    <dgm:cxn modelId="{1F41BA5D-A7B7-4F18-AC3F-A38094728D4C}" type="presParOf" srcId="{7B2DDEA8-F5CD-4DCD-B160-4C3FD1CA4184}" destId="{80DEB95C-9C56-4F9B-A78C-1AEAE16A8341}" srcOrd="0" destOrd="0" presId="urn:microsoft.com/office/officeart/2005/8/layout/hierarchy2#1"/>
    <dgm:cxn modelId="{459C6E90-DCBD-4D90-A2B1-F26636468932}" type="presParOf" srcId="{7B2DDEA8-F5CD-4DCD-B160-4C3FD1CA4184}" destId="{E3607560-C120-4771-AEC9-0F171013B606}" srcOrd="1" destOrd="0" presId="urn:microsoft.com/office/officeart/2005/8/layout/hierarchy2#1"/>
    <dgm:cxn modelId="{B26664D2-B1B9-4751-99F4-47CDD3C4BDC9}" type="presParOf" srcId="{B999D794-4BCB-4D58-A7AA-61887939BD02}" destId="{06FD905C-3D30-49F5-8301-2F0BC935ACC7}" srcOrd="2" destOrd="0" presId="urn:microsoft.com/office/officeart/2005/8/layout/hierarchy2#1"/>
    <dgm:cxn modelId="{FC0EB3E3-580E-438C-9B42-500166DC9AEF}" type="presParOf" srcId="{06FD905C-3D30-49F5-8301-2F0BC935ACC7}" destId="{67B35893-0D7D-41F7-A5D5-A9C60C82D3DB}" srcOrd="0" destOrd="0" presId="urn:microsoft.com/office/officeart/2005/8/layout/hierarchy2#1"/>
    <dgm:cxn modelId="{1CCB154E-B25F-4E85-BA2F-E2B320988CE5}" type="presParOf" srcId="{B999D794-4BCB-4D58-A7AA-61887939BD02}" destId="{34007079-0F6A-4742-ABF1-BD19838C2996}" srcOrd="3" destOrd="0" presId="urn:microsoft.com/office/officeart/2005/8/layout/hierarchy2#1"/>
    <dgm:cxn modelId="{99D46995-276F-497E-8FC3-511DE3FD514E}" type="presParOf" srcId="{34007079-0F6A-4742-ABF1-BD19838C2996}" destId="{464A9F06-8C7B-40DB-95C0-2A9B6C066227}" srcOrd="0" destOrd="0" presId="urn:microsoft.com/office/officeart/2005/8/layout/hierarchy2#1"/>
    <dgm:cxn modelId="{1DF8BD3D-865C-447C-A541-8532A9FFAB83}" type="presParOf" srcId="{34007079-0F6A-4742-ABF1-BD19838C2996}" destId="{95EC6128-CA45-4FA0-970B-B4CBAAD333D8}" srcOrd="1" destOrd="0" presId="urn:microsoft.com/office/officeart/2005/8/layout/hierarchy2#1"/>
    <dgm:cxn modelId="{53AED1C9-0DB8-4E75-A287-005D2A664D0C}" type="presParOf" srcId="{B999D794-4BCB-4D58-A7AA-61887939BD02}" destId="{A2A6420B-8E68-4E83-97E6-4A4796AD9248}" srcOrd="4" destOrd="0" presId="urn:microsoft.com/office/officeart/2005/8/layout/hierarchy2#1"/>
    <dgm:cxn modelId="{5D7BCB8B-0B91-4B02-B261-AC5CB1F0BF8D}" type="presParOf" srcId="{A2A6420B-8E68-4E83-97E6-4A4796AD9248}" destId="{568852A0-65F2-4652-AB3E-E171A1BC3CC5}" srcOrd="0" destOrd="0" presId="urn:microsoft.com/office/officeart/2005/8/layout/hierarchy2#1"/>
    <dgm:cxn modelId="{6247D017-E95A-4062-A0C8-9A071966EF45}" type="presParOf" srcId="{B999D794-4BCB-4D58-A7AA-61887939BD02}" destId="{CA891964-026E-4D2D-AF5C-A4E60122803E}" srcOrd="5" destOrd="0" presId="urn:microsoft.com/office/officeart/2005/8/layout/hierarchy2#1"/>
    <dgm:cxn modelId="{1807A5FB-9DA3-4F81-87FE-3D9BC5A4BF78}" type="presParOf" srcId="{CA891964-026E-4D2D-AF5C-A4E60122803E}" destId="{FA998A13-FE09-46F0-8F4D-40C358C60CCB}" srcOrd="0" destOrd="0" presId="urn:microsoft.com/office/officeart/2005/8/layout/hierarchy2#1"/>
    <dgm:cxn modelId="{E3F322D6-970D-43AB-9604-F8B2DCD6A6C7}" type="presParOf" srcId="{CA891964-026E-4D2D-AF5C-A4E60122803E}" destId="{A4881F66-E473-490D-A064-792A3F4E6661}"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E0D06-E6D2-4D6C-A4FB-2B34BA7AF0F5}" type="doc">
      <dgm:prSet loTypeId="urn:microsoft.com/office/officeart/2005/8/layout/radial4#1" loCatId="relationship" qsTypeId="urn:microsoft.com/office/officeart/2005/8/quickstyle/3d1#1" qsCatId="3D" csTypeId="urn:microsoft.com/office/officeart/2005/8/colors/colorful4#1" csCatId="colorful" phldr="1"/>
      <dgm:spPr/>
      <dgm:t>
        <a:bodyPr/>
        <a:lstStyle/>
        <a:p>
          <a:endParaRPr lang="es-PE"/>
        </a:p>
      </dgm:t>
    </dgm:pt>
    <dgm:pt modelId="{2287BF86-EFE1-466D-A8DF-103AE2046535}">
      <dgm:prSet phldrT="[Texto]"/>
      <dgm:spPr/>
      <dgm:t>
        <a:bodyPr/>
        <a:lstStyle/>
        <a:p>
          <a:r>
            <a:rPr lang="es-PE" dirty="0">
              <a:solidFill>
                <a:schemeClr val="tx1"/>
              </a:solidFill>
            </a:rPr>
            <a:t>GICII</a:t>
          </a:r>
        </a:p>
      </dgm:t>
    </dgm:pt>
    <dgm:pt modelId="{D22C6582-1412-4BEC-811E-B663C4118961}" type="parTrans" cxnId="{195BAC43-21C3-4DAA-8292-24A48D0A4B82}">
      <dgm:prSet/>
      <dgm:spPr/>
      <dgm:t>
        <a:bodyPr/>
        <a:lstStyle/>
        <a:p>
          <a:endParaRPr lang="es-PE"/>
        </a:p>
      </dgm:t>
    </dgm:pt>
    <dgm:pt modelId="{D4BD9DBB-9CCA-416A-AA00-C8F9D30AD0C5}" type="sibTrans" cxnId="{195BAC43-21C3-4DAA-8292-24A48D0A4B82}">
      <dgm:prSet/>
      <dgm:spPr/>
      <dgm:t>
        <a:bodyPr/>
        <a:lstStyle/>
        <a:p>
          <a:endParaRPr lang="es-PE"/>
        </a:p>
      </dgm:t>
    </dgm:pt>
    <dgm:pt modelId="{36DFF9A1-D823-43CC-9B36-F27F551F9F7E}">
      <dgm:prSet phldrT="[Texto]"/>
      <dgm:spPr/>
      <dgm:t>
        <a:bodyPr/>
        <a:lstStyle/>
        <a:p>
          <a:r>
            <a:rPr lang="es-PE" dirty="0">
              <a:solidFill>
                <a:schemeClr val="tx1"/>
              </a:solidFill>
            </a:rPr>
            <a:t>MARE-CII-RP</a:t>
          </a:r>
        </a:p>
      </dgm:t>
    </dgm:pt>
    <dgm:pt modelId="{9D17B3C2-AC32-4491-8D51-343B63299D79}" type="parTrans" cxnId="{A6C98268-993A-4FED-B41D-1689E091FF76}">
      <dgm:prSet/>
      <dgm:spPr/>
      <dgm:t>
        <a:bodyPr/>
        <a:lstStyle/>
        <a:p>
          <a:endParaRPr lang="es-PE"/>
        </a:p>
      </dgm:t>
    </dgm:pt>
    <dgm:pt modelId="{B27510F2-85D3-4C2D-8A66-A6021438F334}" type="sibTrans" cxnId="{A6C98268-993A-4FED-B41D-1689E091FF76}">
      <dgm:prSet/>
      <dgm:spPr/>
      <dgm:t>
        <a:bodyPr/>
        <a:lstStyle/>
        <a:p>
          <a:endParaRPr lang="es-PE"/>
        </a:p>
      </dgm:t>
    </dgm:pt>
    <dgm:pt modelId="{568B5170-F16D-485F-A6F8-DB4F421368A8}">
      <dgm:prSet phldrT="[Texto]"/>
      <dgm:spPr/>
      <dgm:t>
        <a:bodyPr/>
        <a:lstStyle/>
        <a:p>
          <a:r>
            <a:rPr lang="es-PE" dirty="0">
              <a:solidFill>
                <a:schemeClr val="tx1"/>
              </a:solidFill>
            </a:rPr>
            <a:t>INTOSAI GOV 9100</a:t>
          </a:r>
        </a:p>
      </dgm:t>
    </dgm:pt>
    <dgm:pt modelId="{9A2332B2-8F94-4A25-9C84-4B192E6096A1}" type="parTrans" cxnId="{8ECF32DA-2D3B-4AC3-B919-FF49D0C5F90D}">
      <dgm:prSet/>
      <dgm:spPr/>
      <dgm:t>
        <a:bodyPr/>
        <a:lstStyle/>
        <a:p>
          <a:endParaRPr lang="es-PE"/>
        </a:p>
      </dgm:t>
    </dgm:pt>
    <dgm:pt modelId="{7E0CD08A-D62A-4AA1-8480-3EE18A76DCE8}" type="sibTrans" cxnId="{8ECF32DA-2D3B-4AC3-B919-FF49D0C5F90D}">
      <dgm:prSet/>
      <dgm:spPr/>
      <dgm:t>
        <a:bodyPr/>
        <a:lstStyle/>
        <a:p>
          <a:endParaRPr lang="es-PE"/>
        </a:p>
      </dgm:t>
    </dgm:pt>
    <dgm:pt modelId="{9078DB61-3F87-456D-8AFB-B5B7E1C25596}">
      <dgm:prSet phldrT="[Texto]"/>
      <dgm:spPr/>
      <dgm:t>
        <a:bodyPr/>
        <a:lstStyle/>
        <a:p>
          <a:r>
            <a:rPr lang="es-PE" dirty="0">
              <a:solidFill>
                <a:schemeClr val="tx1"/>
              </a:solidFill>
            </a:rPr>
            <a:t>INTOSAI GOV 9130</a:t>
          </a:r>
        </a:p>
      </dgm:t>
    </dgm:pt>
    <dgm:pt modelId="{73443E2B-6D93-418A-8073-FABE7694F976}" type="parTrans" cxnId="{33F8929D-EA90-456C-B178-466FCA886897}">
      <dgm:prSet/>
      <dgm:spPr/>
      <dgm:t>
        <a:bodyPr/>
        <a:lstStyle/>
        <a:p>
          <a:endParaRPr lang="es-PE"/>
        </a:p>
      </dgm:t>
    </dgm:pt>
    <dgm:pt modelId="{36715D4A-F9F2-4225-9332-E8220B59D393}" type="sibTrans" cxnId="{33F8929D-EA90-456C-B178-466FCA886897}">
      <dgm:prSet/>
      <dgm:spPr/>
      <dgm:t>
        <a:bodyPr/>
        <a:lstStyle/>
        <a:p>
          <a:endParaRPr lang="es-PE"/>
        </a:p>
      </dgm:t>
    </dgm:pt>
    <dgm:pt modelId="{B6606576-9B41-481E-8789-9432279FF7EC}">
      <dgm:prSet phldrT="[Texto]"/>
      <dgm:spPr/>
      <dgm:t>
        <a:bodyPr/>
        <a:lstStyle/>
        <a:p>
          <a:r>
            <a:rPr lang="es-PE" dirty="0">
              <a:solidFill>
                <a:schemeClr val="tx1"/>
              </a:solidFill>
            </a:rPr>
            <a:t>COSO Control Interno – Marco Integrado 2013</a:t>
          </a:r>
        </a:p>
      </dgm:t>
    </dgm:pt>
    <dgm:pt modelId="{54A9B358-945C-47FA-A655-00940614316C}" type="parTrans" cxnId="{9450756E-B9F4-4EDC-AE37-D5682497A239}">
      <dgm:prSet/>
      <dgm:spPr/>
      <dgm:t>
        <a:bodyPr/>
        <a:lstStyle/>
        <a:p>
          <a:endParaRPr lang="es-PE"/>
        </a:p>
      </dgm:t>
    </dgm:pt>
    <dgm:pt modelId="{A96F96D2-B066-46A4-A215-56CF26D4583B}" type="sibTrans" cxnId="{9450756E-B9F4-4EDC-AE37-D5682497A239}">
      <dgm:prSet/>
      <dgm:spPr/>
      <dgm:t>
        <a:bodyPr/>
        <a:lstStyle/>
        <a:p>
          <a:endParaRPr lang="es-PE"/>
        </a:p>
      </dgm:t>
    </dgm:pt>
    <dgm:pt modelId="{098280CE-7766-487D-8BA4-903CE36D366B}">
      <dgm:prSet phldrT="[Texto]"/>
      <dgm:spPr/>
      <dgm:t>
        <a:bodyPr/>
        <a:lstStyle/>
        <a:p>
          <a:r>
            <a:rPr lang="es-PE" i="1" dirty="0">
              <a:solidFill>
                <a:schemeClr val="tx1"/>
              </a:solidFill>
            </a:rPr>
            <a:t>COSO Enterprise </a:t>
          </a:r>
          <a:r>
            <a:rPr lang="es-PE" i="1" dirty="0" err="1">
              <a:solidFill>
                <a:schemeClr val="tx1"/>
              </a:solidFill>
            </a:rPr>
            <a:t>Risk</a:t>
          </a:r>
          <a:r>
            <a:rPr lang="es-PE" i="1" dirty="0">
              <a:solidFill>
                <a:schemeClr val="tx1"/>
              </a:solidFill>
            </a:rPr>
            <a:t> Management—</a:t>
          </a:r>
          <a:r>
            <a:rPr lang="es-PE" i="1" dirty="0" err="1">
              <a:solidFill>
                <a:schemeClr val="tx1"/>
              </a:solidFill>
            </a:rPr>
            <a:t>Integrating</a:t>
          </a:r>
          <a:r>
            <a:rPr lang="es-PE" i="1" dirty="0">
              <a:solidFill>
                <a:schemeClr val="tx1"/>
              </a:solidFill>
            </a:rPr>
            <a:t> </a:t>
          </a:r>
          <a:r>
            <a:rPr lang="es-PE" i="1" dirty="0" err="1">
              <a:solidFill>
                <a:schemeClr val="tx1"/>
              </a:solidFill>
            </a:rPr>
            <a:t>with</a:t>
          </a:r>
          <a:r>
            <a:rPr lang="es-PE" i="1" dirty="0">
              <a:solidFill>
                <a:schemeClr val="tx1"/>
              </a:solidFill>
            </a:rPr>
            <a:t> </a:t>
          </a:r>
          <a:r>
            <a:rPr lang="es-PE" i="1" dirty="0" err="1">
              <a:solidFill>
                <a:schemeClr val="tx1"/>
              </a:solidFill>
            </a:rPr>
            <a:t>Strategy</a:t>
          </a:r>
          <a:r>
            <a:rPr lang="es-PE" i="1" dirty="0">
              <a:solidFill>
                <a:schemeClr val="tx1"/>
              </a:solidFill>
            </a:rPr>
            <a:t> and Performance 2017</a:t>
          </a:r>
          <a:endParaRPr lang="es-PE" dirty="0">
            <a:solidFill>
              <a:schemeClr val="tx1"/>
            </a:solidFill>
          </a:endParaRPr>
        </a:p>
      </dgm:t>
    </dgm:pt>
    <dgm:pt modelId="{1218C374-E72D-41FE-901B-9B04DF152840}" type="parTrans" cxnId="{0B8AD889-1A6E-4C52-8103-D78B7BE491CA}">
      <dgm:prSet/>
      <dgm:spPr/>
      <dgm:t>
        <a:bodyPr/>
        <a:lstStyle/>
        <a:p>
          <a:endParaRPr lang="es-PE"/>
        </a:p>
      </dgm:t>
    </dgm:pt>
    <dgm:pt modelId="{AEA342DB-9438-4EA3-A162-9877635F06FB}" type="sibTrans" cxnId="{0B8AD889-1A6E-4C52-8103-D78B7BE491CA}">
      <dgm:prSet/>
      <dgm:spPr/>
      <dgm:t>
        <a:bodyPr/>
        <a:lstStyle/>
        <a:p>
          <a:endParaRPr lang="es-PE"/>
        </a:p>
      </dgm:t>
    </dgm:pt>
    <dgm:pt modelId="{3B3B7368-D018-4FED-A2C4-45BF6FD55205}" type="pres">
      <dgm:prSet presAssocID="{2EEE0D06-E6D2-4D6C-A4FB-2B34BA7AF0F5}" presName="cycle" presStyleCnt="0">
        <dgm:presLayoutVars>
          <dgm:chMax val="1"/>
          <dgm:dir/>
          <dgm:animLvl val="ctr"/>
          <dgm:resizeHandles val="exact"/>
        </dgm:presLayoutVars>
      </dgm:prSet>
      <dgm:spPr/>
    </dgm:pt>
    <dgm:pt modelId="{82299D2C-4444-4799-A29C-84B54D5D2DAF}" type="pres">
      <dgm:prSet presAssocID="{2287BF86-EFE1-466D-A8DF-103AE2046535}" presName="centerShape" presStyleLbl="node0" presStyleIdx="0" presStyleCnt="1"/>
      <dgm:spPr/>
    </dgm:pt>
    <dgm:pt modelId="{20D41CF2-C304-45F7-9394-50359B02174A}" type="pres">
      <dgm:prSet presAssocID="{9D17B3C2-AC32-4491-8D51-343B63299D79}" presName="parTrans" presStyleLbl="bgSibTrans2D1" presStyleIdx="0" presStyleCnt="5"/>
      <dgm:spPr/>
    </dgm:pt>
    <dgm:pt modelId="{B82D656D-D9E8-46D5-A802-649E914C4CEA}" type="pres">
      <dgm:prSet presAssocID="{36DFF9A1-D823-43CC-9B36-F27F551F9F7E}" presName="node" presStyleLbl="node1" presStyleIdx="0" presStyleCnt="5">
        <dgm:presLayoutVars>
          <dgm:bulletEnabled val="1"/>
        </dgm:presLayoutVars>
      </dgm:prSet>
      <dgm:spPr/>
    </dgm:pt>
    <dgm:pt modelId="{AEEF3E49-3F92-4EBA-B22F-2CAF1739DEAE}" type="pres">
      <dgm:prSet presAssocID="{9A2332B2-8F94-4A25-9C84-4B192E6096A1}" presName="parTrans" presStyleLbl="bgSibTrans2D1" presStyleIdx="1" presStyleCnt="5"/>
      <dgm:spPr/>
    </dgm:pt>
    <dgm:pt modelId="{7BDB3C7D-9C82-4425-9E3A-421164C80BF7}" type="pres">
      <dgm:prSet presAssocID="{568B5170-F16D-485F-A6F8-DB4F421368A8}" presName="node" presStyleLbl="node1" presStyleIdx="1" presStyleCnt="5">
        <dgm:presLayoutVars>
          <dgm:bulletEnabled val="1"/>
        </dgm:presLayoutVars>
      </dgm:prSet>
      <dgm:spPr/>
    </dgm:pt>
    <dgm:pt modelId="{C4F2ADAA-1877-488C-AF30-17F24D1C0AD5}" type="pres">
      <dgm:prSet presAssocID="{73443E2B-6D93-418A-8073-FABE7694F976}" presName="parTrans" presStyleLbl="bgSibTrans2D1" presStyleIdx="2" presStyleCnt="5"/>
      <dgm:spPr/>
    </dgm:pt>
    <dgm:pt modelId="{42AD5E83-CA67-4214-8AFD-EAD88ACF0E25}" type="pres">
      <dgm:prSet presAssocID="{9078DB61-3F87-456D-8AFB-B5B7E1C25596}" presName="node" presStyleLbl="node1" presStyleIdx="2" presStyleCnt="5">
        <dgm:presLayoutVars>
          <dgm:bulletEnabled val="1"/>
        </dgm:presLayoutVars>
      </dgm:prSet>
      <dgm:spPr/>
    </dgm:pt>
    <dgm:pt modelId="{B6564DE5-736E-47AE-8E6D-81C37447837E}" type="pres">
      <dgm:prSet presAssocID="{54A9B358-945C-47FA-A655-00940614316C}" presName="parTrans" presStyleLbl="bgSibTrans2D1" presStyleIdx="3" presStyleCnt="5"/>
      <dgm:spPr/>
    </dgm:pt>
    <dgm:pt modelId="{197C1C92-9C02-4E78-999B-1A0911814A4E}" type="pres">
      <dgm:prSet presAssocID="{B6606576-9B41-481E-8789-9432279FF7EC}" presName="node" presStyleLbl="node1" presStyleIdx="3" presStyleCnt="5">
        <dgm:presLayoutVars>
          <dgm:bulletEnabled val="1"/>
        </dgm:presLayoutVars>
      </dgm:prSet>
      <dgm:spPr/>
    </dgm:pt>
    <dgm:pt modelId="{332F4DA4-44C9-4054-9F76-1D0609E8C7FD}" type="pres">
      <dgm:prSet presAssocID="{1218C374-E72D-41FE-901B-9B04DF152840}" presName="parTrans" presStyleLbl="bgSibTrans2D1" presStyleIdx="4" presStyleCnt="5"/>
      <dgm:spPr/>
    </dgm:pt>
    <dgm:pt modelId="{CE6EA2E4-2E3D-4B05-8CED-96F5B2B31E9F}" type="pres">
      <dgm:prSet presAssocID="{098280CE-7766-487D-8BA4-903CE36D366B}" presName="node" presStyleLbl="node1" presStyleIdx="4" presStyleCnt="5">
        <dgm:presLayoutVars>
          <dgm:bulletEnabled val="1"/>
        </dgm:presLayoutVars>
      </dgm:prSet>
      <dgm:spPr/>
    </dgm:pt>
  </dgm:ptLst>
  <dgm:cxnLst>
    <dgm:cxn modelId="{C9BDF203-63C3-4E06-8359-3AD95B25B156}" type="presOf" srcId="{9078DB61-3F87-456D-8AFB-B5B7E1C25596}" destId="{42AD5E83-CA67-4214-8AFD-EAD88ACF0E25}" srcOrd="0" destOrd="0" presId="urn:microsoft.com/office/officeart/2005/8/layout/radial4#1"/>
    <dgm:cxn modelId="{1056AC10-3741-49D6-B274-40B29EA45B56}" type="presOf" srcId="{36DFF9A1-D823-43CC-9B36-F27F551F9F7E}" destId="{B82D656D-D9E8-46D5-A802-649E914C4CEA}" srcOrd="0" destOrd="0" presId="urn:microsoft.com/office/officeart/2005/8/layout/radial4#1"/>
    <dgm:cxn modelId="{E2448221-670F-43B5-8790-D33A90F944B0}" type="presOf" srcId="{2287BF86-EFE1-466D-A8DF-103AE2046535}" destId="{82299D2C-4444-4799-A29C-84B54D5D2DAF}" srcOrd="0" destOrd="0" presId="urn:microsoft.com/office/officeart/2005/8/layout/radial4#1"/>
    <dgm:cxn modelId="{E5C1235E-FA54-497B-8CEE-2696A8ADAC3E}" type="presOf" srcId="{73443E2B-6D93-418A-8073-FABE7694F976}" destId="{C4F2ADAA-1877-488C-AF30-17F24D1C0AD5}" srcOrd="0" destOrd="0" presId="urn:microsoft.com/office/officeart/2005/8/layout/radial4#1"/>
    <dgm:cxn modelId="{195BAC43-21C3-4DAA-8292-24A48D0A4B82}" srcId="{2EEE0D06-E6D2-4D6C-A4FB-2B34BA7AF0F5}" destId="{2287BF86-EFE1-466D-A8DF-103AE2046535}" srcOrd="0" destOrd="0" parTransId="{D22C6582-1412-4BEC-811E-B663C4118961}" sibTransId="{D4BD9DBB-9CCA-416A-AA00-C8F9D30AD0C5}"/>
    <dgm:cxn modelId="{A6C98268-993A-4FED-B41D-1689E091FF76}" srcId="{2287BF86-EFE1-466D-A8DF-103AE2046535}" destId="{36DFF9A1-D823-43CC-9B36-F27F551F9F7E}" srcOrd="0" destOrd="0" parTransId="{9D17B3C2-AC32-4491-8D51-343B63299D79}" sibTransId="{B27510F2-85D3-4C2D-8A66-A6021438F334}"/>
    <dgm:cxn modelId="{570A366D-0CFA-4782-AC5F-BC0212F12105}" type="presOf" srcId="{098280CE-7766-487D-8BA4-903CE36D366B}" destId="{CE6EA2E4-2E3D-4B05-8CED-96F5B2B31E9F}" srcOrd="0" destOrd="0" presId="urn:microsoft.com/office/officeart/2005/8/layout/radial4#1"/>
    <dgm:cxn modelId="{9450756E-B9F4-4EDC-AE37-D5682497A239}" srcId="{2287BF86-EFE1-466D-A8DF-103AE2046535}" destId="{B6606576-9B41-481E-8789-9432279FF7EC}" srcOrd="3" destOrd="0" parTransId="{54A9B358-945C-47FA-A655-00940614316C}" sibTransId="{A96F96D2-B066-46A4-A215-56CF26D4583B}"/>
    <dgm:cxn modelId="{73AFA850-F6E7-4063-8319-8BAADBC77224}" type="presOf" srcId="{2EEE0D06-E6D2-4D6C-A4FB-2B34BA7AF0F5}" destId="{3B3B7368-D018-4FED-A2C4-45BF6FD55205}" srcOrd="0" destOrd="0" presId="urn:microsoft.com/office/officeart/2005/8/layout/radial4#1"/>
    <dgm:cxn modelId="{FD098378-30D4-4FBA-9667-A62C2E8CACCD}" type="presOf" srcId="{568B5170-F16D-485F-A6F8-DB4F421368A8}" destId="{7BDB3C7D-9C82-4425-9E3A-421164C80BF7}" srcOrd="0" destOrd="0" presId="urn:microsoft.com/office/officeart/2005/8/layout/radial4#1"/>
    <dgm:cxn modelId="{70E2C381-D1CF-4405-BAF6-C2EC06B323EA}" type="presOf" srcId="{9A2332B2-8F94-4A25-9C84-4B192E6096A1}" destId="{AEEF3E49-3F92-4EBA-B22F-2CAF1739DEAE}" srcOrd="0" destOrd="0" presId="urn:microsoft.com/office/officeart/2005/8/layout/radial4#1"/>
    <dgm:cxn modelId="{0B8AD889-1A6E-4C52-8103-D78B7BE491CA}" srcId="{2287BF86-EFE1-466D-A8DF-103AE2046535}" destId="{098280CE-7766-487D-8BA4-903CE36D366B}" srcOrd="4" destOrd="0" parTransId="{1218C374-E72D-41FE-901B-9B04DF152840}" sibTransId="{AEA342DB-9438-4EA3-A162-9877635F06FB}"/>
    <dgm:cxn modelId="{33F8929D-EA90-456C-B178-466FCA886897}" srcId="{2287BF86-EFE1-466D-A8DF-103AE2046535}" destId="{9078DB61-3F87-456D-8AFB-B5B7E1C25596}" srcOrd="2" destOrd="0" parTransId="{73443E2B-6D93-418A-8073-FABE7694F976}" sibTransId="{36715D4A-F9F2-4225-9332-E8220B59D393}"/>
    <dgm:cxn modelId="{9FCE57A5-2395-4ECE-BECD-B84C366E6EA4}" type="presOf" srcId="{54A9B358-945C-47FA-A655-00940614316C}" destId="{B6564DE5-736E-47AE-8E6D-81C37447837E}" srcOrd="0" destOrd="0" presId="urn:microsoft.com/office/officeart/2005/8/layout/radial4#1"/>
    <dgm:cxn modelId="{01604BB0-11A6-4E29-9B6F-DCAEE07DA3AD}" type="presOf" srcId="{B6606576-9B41-481E-8789-9432279FF7EC}" destId="{197C1C92-9C02-4E78-999B-1A0911814A4E}" srcOrd="0" destOrd="0" presId="urn:microsoft.com/office/officeart/2005/8/layout/radial4#1"/>
    <dgm:cxn modelId="{BE4E1CD0-64FB-495F-8D60-4332DB6B9977}" type="presOf" srcId="{9D17B3C2-AC32-4491-8D51-343B63299D79}" destId="{20D41CF2-C304-45F7-9394-50359B02174A}" srcOrd="0" destOrd="0" presId="urn:microsoft.com/office/officeart/2005/8/layout/radial4#1"/>
    <dgm:cxn modelId="{8ECF32DA-2D3B-4AC3-B919-FF49D0C5F90D}" srcId="{2287BF86-EFE1-466D-A8DF-103AE2046535}" destId="{568B5170-F16D-485F-A6F8-DB4F421368A8}" srcOrd="1" destOrd="0" parTransId="{9A2332B2-8F94-4A25-9C84-4B192E6096A1}" sibTransId="{7E0CD08A-D62A-4AA1-8480-3EE18A76DCE8}"/>
    <dgm:cxn modelId="{D80193F9-3848-4583-B5F2-993B03885FB0}" type="presOf" srcId="{1218C374-E72D-41FE-901B-9B04DF152840}" destId="{332F4DA4-44C9-4054-9F76-1D0609E8C7FD}" srcOrd="0" destOrd="0" presId="urn:microsoft.com/office/officeart/2005/8/layout/radial4#1"/>
    <dgm:cxn modelId="{7CC44FA4-FB0A-486A-AC04-CB8A28E74919}" type="presParOf" srcId="{3B3B7368-D018-4FED-A2C4-45BF6FD55205}" destId="{82299D2C-4444-4799-A29C-84B54D5D2DAF}" srcOrd="0" destOrd="0" presId="urn:microsoft.com/office/officeart/2005/8/layout/radial4#1"/>
    <dgm:cxn modelId="{1BA4FD17-88C8-4A74-AF5C-3B25C219EE90}" type="presParOf" srcId="{3B3B7368-D018-4FED-A2C4-45BF6FD55205}" destId="{20D41CF2-C304-45F7-9394-50359B02174A}" srcOrd="1" destOrd="0" presId="urn:microsoft.com/office/officeart/2005/8/layout/radial4#1"/>
    <dgm:cxn modelId="{D142D217-6CE4-4C89-8976-5EAE373587FB}" type="presParOf" srcId="{3B3B7368-D018-4FED-A2C4-45BF6FD55205}" destId="{B82D656D-D9E8-46D5-A802-649E914C4CEA}" srcOrd="2" destOrd="0" presId="urn:microsoft.com/office/officeart/2005/8/layout/radial4#1"/>
    <dgm:cxn modelId="{62131ED2-8C0B-4D9E-B744-3734E0F1E162}" type="presParOf" srcId="{3B3B7368-D018-4FED-A2C4-45BF6FD55205}" destId="{AEEF3E49-3F92-4EBA-B22F-2CAF1739DEAE}" srcOrd="3" destOrd="0" presId="urn:microsoft.com/office/officeart/2005/8/layout/radial4#1"/>
    <dgm:cxn modelId="{F046C243-137D-4A97-8936-E87C56517790}" type="presParOf" srcId="{3B3B7368-D018-4FED-A2C4-45BF6FD55205}" destId="{7BDB3C7D-9C82-4425-9E3A-421164C80BF7}" srcOrd="4" destOrd="0" presId="urn:microsoft.com/office/officeart/2005/8/layout/radial4#1"/>
    <dgm:cxn modelId="{BEAB5D10-E5EC-4B0E-82F4-903B52541EDE}" type="presParOf" srcId="{3B3B7368-D018-4FED-A2C4-45BF6FD55205}" destId="{C4F2ADAA-1877-488C-AF30-17F24D1C0AD5}" srcOrd="5" destOrd="0" presId="urn:microsoft.com/office/officeart/2005/8/layout/radial4#1"/>
    <dgm:cxn modelId="{09E90E51-2466-48CD-87BB-C5D8AC00D20D}" type="presParOf" srcId="{3B3B7368-D018-4FED-A2C4-45BF6FD55205}" destId="{42AD5E83-CA67-4214-8AFD-EAD88ACF0E25}" srcOrd="6" destOrd="0" presId="urn:microsoft.com/office/officeart/2005/8/layout/radial4#1"/>
    <dgm:cxn modelId="{685C7E59-0AC8-4F44-8E96-952481325287}" type="presParOf" srcId="{3B3B7368-D018-4FED-A2C4-45BF6FD55205}" destId="{B6564DE5-736E-47AE-8E6D-81C37447837E}" srcOrd="7" destOrd="0" presId="urn:microsoft.com/office/officeart/2005/8/layout/radial4#1"/>
    <dgm:cxn modelId="{C2E24D70-E6FB-4733-966B-1C4A08F794F2}" type="presParOf" srcId="{3B3B7368-D018-4FED-A2C4-45BF6FD55205}" destId="{197C1C92-9C02-4E78-999B-1A0911814A4E}" srcOrd="8" destOrd="0" presId="urn:microsoft.com/office/officeart/2005/8/layout/radial4#1"/>
    <dgm:cxn modelId="{42798160-CF39-4E35-A524-D26505438191}" type="presParOf" srcId="{3B3B7368-D018-4FED-A2C4-45BF6FD55205}" destId="{332F4DA4-44C9-4054-9F76-1D0609E8C7FD}" srcOrd="9" destOrd="0" presId="urn:microsoft.com/office/officeart/2005/8/layout/radial4#1"/>
    <dgm:cxn modelId="{00679DC6-C713-461C-B2B9-64BB867D7AC8}" type="presParOf" srcId="{3B3B7368-D018-4FED-A2C4-45BF6FD55205}" destId="{CE6EA2E4-2E3D-4B05-8CED-96F5B2B31E9F}" srcOrd="10"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6" loCatId="relationship" qsTypeId="urn:microsoft.com/office/officeart/2005/8/quickstyle/simple1#13" qsCatId="simple" csTypeId="urn:microsoft.com/office/officeart/2005/8/colors/colorful5#10" csCatId="colorful" phldr="1"/>
      <dgm:spPr/>
      <dgm:t>
        <a:bodyPr/>
        <a:lstStyle/>
        <a:p>
          <a:endParaRPr lang="es-ES"/>
        </a:p>
      </dgm:t>
    </dgm:pt>
    <dgm:pt modelId="{31B444E8-0860-4F4F-814E-66D7AA46939B}">
      <dgm:prSet phldrT="[Texto]"/>
      <dgm:spPr/>
      <dgm:t>
        <a:bodyPr/>
        <a:lstStyle/>
        <a:p>
          <a:r>
            <a:rPr lang="es-AR" dirty="0">
              <a:solidFill>
                <a:schemeClr val="tx1"/>
              </a:solidFill>
            </a:rPr>
            <a:t>Revisión de los objetivos</a:t>
          </a:r>
          <a:endParaRPr lang="es-ES" dirty="0">
            <a:solidFill>
              <a:schemeClr val="tx1"/>
            </a:solidFill>
          </a:endParaRPr>
        </a:p>
      </dgm:t>
    </dgm:pt>
    <dgm:pt modelId="{101924E1-0563-4F8D-8C04-2AE2594E5858}" type="parTrans" cxnId="{D9D994A7-8D8F-4F93-B12A-02F9FE7E65BB}">
      <dgm:prSet/>
      <dgm:spPr/>
      <dgm:t>
        <a:bodyPr/>
        <a:lstStyle/>
        <a:p>
          <a:endParaRPr lang="es-ES">
            <a:solidFill>
              <a:schemeClr val="tx1"/>
            </a:solidFill>
          </a:endParaRPr>
        </a:p>
      </dgm:t>
    </dgm:pt>
    <dgm:pt modelId="{F048CDA9-12D7-4F01-83FB-67C35837C174}" type="sibTrans" cxnId="{D9D994A7-8D8F-4F93-B12A-02F9FE7E65BB}">
      <dgm:prSet/>
      <dgm:spPr/>
      <dgm:t>
        <a:bodyPr/>
        <a:lstStyle/>
        <a:p>
          <a:endParaRPr lang="es-ES">
            <a:solidFill>
              <a:schemeClr val="tx1"/>
            </a:solidFill>
          </a:endParaRPr>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custT="1"/>
      <dgm:spPr/>
      <dgm:t>
        <a:bodyPr/>
        <a:lstStyle/>
        <a:p>
          <a:r>
            <a:rPr lang="es-PE" sz="1800" b="0" dirty="0">
              <a:solidFill>
                <a:schemeClr val="tx1"/>
              </a:solidFill>
            </a:rPr>
            <a:t>MARCO RECTOR DEL CONTROL INTERNO INSTITUCIONAL DE LOS RECURSOS PÚBLICOS (elementos)</a:t>
          </a:r>
          <a:endParaRPr lang="es-ES" sz="1800"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6. La organización define los objetivos con suficiente claridad para permitir la identificación y evaluación de los riesgos relacionados</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Planificación</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09091" custLinFactNeighborX="-1565" custLinFactNeighborY="-719"/>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1086" custLinFactNeighborY="3860"/>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2" custLinFactNeighborX="-89813" custLinFactNeighborY="20710">
        <dgm:presLayoutVars>
          <dgm:bulletEnabled val="1"/>
        </dgm:presLayoutVars>
      </dgm:prSet>
      <dgm:spPr/>
    </dgm:pt>
    <dgm:pt modelId="{7520EFF1-B509-42CE-BF3C-441857DBDC43}" type="pres">
      <dgm:prSet presAssocID="{1A188044-3D67-4CF5-9B86-C1F0EA25F88B}" presName="centerSibTrans" presStyleCnt="0"/>
      <dgm:spPr/>
    </dgm:pt>
    <dgm:pt modelId="{C40240FE-CE3E-40B5-8301-A31A92139753}" type="pres">
      <dgm:prSet presAssocID="{31B444E8-0860-4F4F-814E-66D7AA46939B}" presName="cChild" presStyleLbl="fgAcc1" presStyleIdx="1" presStyleCnt="2" custLinFactNeighborY="20710">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6"/>
    <dgm:cxn modelId="{B1638830-74A1-4501-8539-63249D30BB92}" type="presOf" srcId="{31B444E8-0860-4F4F-814E-66D7AA46939B}" destId="{C40240FE-CE3E-40B5-8301-A31A92139753}" srcOrd="0" destOrd="0" presId="urn:microsoft.com/office/officeart/2005/8/layout/target2#6"/>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6"/>
    <dgm:cxn modelId="{F0E21B41-BFF6-462A-94A8-8234F8D54793}" srcId="{895421C8-6781-43B3-887A-A9121311B856}" destId="{54BE12CB-BE1F-4B83-8A30-286918652250}" srcOrd="2" destOrd="0" parTransId="{A95FD9BB-00B4-48EC-884F-606AE85AC52A}" sibTransId="{14CFC8F1-6DDA-4191-BC0E-400FF51E89C9}"/>
    <dgm:cxn modelId="{0453904B-40D1-42B2-BC99-555220DFB1AB}" type="presOf" srcId="{895421C8-6781-43B3-887A-A9121311B856}" destId="{CD3A4BAC-B433-4BF9-9FF3-FF659CE317AF}" srcOrd="0" destOrd="0" presId="urn:microsoft.com/office/officeart/2005/8/layout/target2#6"/>
    <dgm:cxn modelId="{D8A2C56D-3A2D-4838-92A1-C8AB2A6B3563}" type="presOf" srcId="{54BE12CB-BE1F-4B83-8A30-286918652250}" destId="{DC9CFB92-D216-4EC7-960F-4F36219C4FDD}" srcOrd="0" destOrd="0" presId="urn:microsoft.com/office/officeart/2005/8/layout/target2#6"/>
    <dgm:cxn modelId="{D9D994A7-8D8F-4F93-B12A-02F9FE7E65BB}" srcId="{54BE12CB-BE1F-4B83-8A30-286918652250}" destId="{31B444E8-0860-4F4F-814E-66D7AA46939B}" srcOrd="1" destOrd="0" parTransId="{101924E1-0563-4F8D-8C04-2AE2594E5858}" sibTransId="{F048CDA9-12D7-4F01-83FB-67C35837C174}"/>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6"/>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6"/>
    <dgm:cxn modelId="{4900C918-2C28-4B16-B10E-A4FED23500EB}" type="presParOf" srcId="{01638C48-A995-4E50-A830-4658A6276394}" destId="{B537D7B5-9061-4835-8ECB-40516041464F}" srcOrd="0" destOrd="0" presId="urn:microsoft.com/office/officeart/2005/8/layout/target2#6"/>
    <dgm:cxn modelId="{E420A8BA-8522-45C5-8044-36F31C6DFB9C}" type="presParOf" srcId="{01638C48-A995-4E50-A830-4658A6276394}" destId="{415C0545-BD54-412B-8E3D-E76576A3E65C}" srcOrd="1" destOrd="0" presId="urn:microsoft.com/office/officeart/2005/8/layout/target2#6"/>
    <dgm:cxn modelId="{3D12182D-4821-46DD-AB2A-A5C5981E79B1}" type="presParOf" srcId="{CD3A4BAC-B433-4BF9-9FF3-FF659CE317AF}" destId="{A472E5D7-8CAE-49E9-B9E1-E86D10291074}" srcOrd="1" destOrd="0" presId="urn:microsoft.com/office/officeart/2005/8/layout/target2#6"/>
    <dgm:cxn modelId="{467E02B4-1205-4B13-985D-3D4E4C1B7924}" type="presParOf" srcId="{A472E5D7-8CAE-49E9-B9E1-E86D10291074}" destId="{5B96D7ED-D183-40D7-9098-5262BB2F24A0}" srcOrd="0" destOrd="0" presId="urn:microsoft.com/office/officeart/2005/8/layout/target2#6"/>
    <dgm:cxn modelId="{1DD0115D-82C5-4DB6-B417-764FA9893CC5}" type="presParOf" srcId="{A472E5D7-8CAE-49E9-B9E1-E86D10291074}" destId="{326D9295-634E-4A9E-9212-620BDEEB8B5B}" srcOrd="1" destOrd="0" presId="urn:microsoft.com/office/officeart/2005/8/layout/target2#6"/>
    <dgm:cxn modelId="{8CCCD860-7BDC-4552-B3B3-AC7334398E81}" type="presParOf" srcId="{CD3A4BAC-B433-4BF9-9FF3-FF659CE317AF}" destId="{685727E7-0762-4741-9488-A4165F0E761E}" srcOrd="2" destOrd="0" presId="urn:microsoft.com/office/officeart/2005/8/layout/target2#6"/>
    <dgm:cxn modelId="{326504A0-7A31-4CFA-B12A-0676E5150A66}" type="presParOf" srcId="{685727E7-0762-4741-9488-A4165F0E761E}" destId="{DC9CFB92-D216-4EC7-960F-4F36219C4FDD}" srcOrd="0" destOrd="0" presId="urn:microsoft.com/office/officeart/2005/8/layout/target2#6"/>
    <dgm:cxn modelId="{82D1E24C-A522-4A0C-BE1A-31036F60600B}" type="presParOf" srcId="{685727E7-0762-4741-9488-A4165F0E761E}" destId="{73874F8F-1CDA-47AB-A48B-A9876E6BCD47}" srcOrd="1" destOrd="0" presId="urn:microsoft.com/office/officeart/2005/8/layout/target2#6"/>
    <dgm:cxn modelId="{4C02CF15-DCEF-41EA-9BE4-AF13AC5AA50A}" type="presParOf" srcId="{73874F8F-1CDA-47AB-A48B-A9876E6BCD47}" destId="{580FBC82-715E-42D1-B039-35B57BA1BD35}" srcOrd="0" destOrd="0" presId="urn:microsoft.com/office/officeart/2005/8/layout/target2#6"/>
    <dgm:cxn modelId="{B41FE890-0BA7-49C1-B9FB-D11D32A5E9FE}" type="presParOf" srcId="{73874F8F-1CDA-47AB-A48B-A9876E6BCD47}" destId="{7520EFF1-B509-42CE-BF3C-441857DBDC43}" srcOrd="1" destOrd="0" presId="urn:microsoft.com/office/officeart/2005/8/layout/target2#6"/>
    <dgm:cxn modelId="{32370907-1B0D-426C-90E5-DF3DA1EEC48F}" type="presParOf" srcId="{73874F8F-1CDA-47AB-A48B-A9876E6BCD47}" destId="{C40240FE-CE3E-40B5-8301-A31A92139753}" srcOrd="2" destOrd="0" presId="urn:microsoft.com/office/officeart/2005/8/layout/targe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7" loCatId="relationship" qsTypeId="urn:microsoft.com/office/officeart/2005/8/quickstyle/simple1#14" qsCatId="simple" csTypeId="urn:microsoft.com/office/officeart/2005/8/colors/colorful5#11"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custT="1"/>
      <dgm:spPr/>
      <dgm:t>
        <a:bodyPr/>
        <a:lstStyle/>
        <a:p>
          <a:r>
            <a:rPr lang="es-PE" sz="1800" b="0" dirty="0">
              <a:solidFill>
                <a:schemeClr val="tx1"/>
              </a:solidFill>
            </a:rPr>
            <a:t>MARCO RECTOR DEL CONTROL INTERNO INSTITUCIONAL DE LOS RECURSOS PÚBLICOS (elementos)</a:t>
          </a:r>
          <a:endParaRPr lang="es-ES" sz="1800"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7. La organización identifica los riesgos para la consecución de sus objetivos en todos los niveles de la entidad y los analiza como base sobre la cual determinar cómo se deben gestionar</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Identificación y evaluación de riesgos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Gestión de riesgos institucionales</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DC773E7D-5AD0-4D44-9F01-612774D6ACFA}">
      <dgm:prSet phldrT="[Texto]"/>
      <dgm:spPr/>
      <dgm:t>
        <a:bodyPr/>
        <a:lstStyle/>
        <a:p>
          <a:r>
            <a:rPr lang="es-ES" dirty="0">
              <a:solidFill>
                <a:schemeClr val="tx1"/>
              </a:solidFill>
            </a:rPr>
            <a:t>Indicadores mensurables de desempeño</a:t>
          </a:r>
        </a:p>
      </dgm:t>
    </dgm:pt>
    <dgm:pt modelId="{B5356F50-1B3E-4054-B249-CEC2E01893CB}" type="parTrans" cxnId="{C572C118-5AEF-452C-B3F7-599D0C12D46A}">
      <dgm:prSet/>
      <dgm:spPr/>
      <dgm:t>
        <a:bodyPr/>
        <a:lstStyle/>
        <a:p>
          <a:endParaRPr lang="es-ES">
            <a:solidFill>
              <a:schemeClr val="tx1"/>
            </a:solidFill>
          </a:endParaRPr>
        </a:p>
      </dgm:t>
    </dgm:pt>
    <dgm:pt modelId="{8FB55532-4D75-4631-93FF-97ADFDDEFA89}" type="sibTrans" cxnId="{C572C118-5AEF-452C-B3F7-599D0C12D46A}">
      <dgm:prSet/>
      <dgm:spPr/>
      <dgm:t>
        <a:bodyPr/>
        <a:lstStyle/>
        <a:p>
          <a:endParaRPr lang="es-ES">
            <a:solidFill>
              <a:schemeClr val="tx1"/>
            </a:solidFill>
          </a:endParaRPr>
        </a:p>
      </dgm:t>
    </dgm:pt>
    <dgm:pt modelId="{A4415791-0C40-4F20-B04A-50095DEEC148}">
      <dgm:prSet phldrT="[Texto]"/>
      <dgm:spPr/>
      <dgm:t>
        <a:bodyPr/>
        <a:lstStyle/>
        <a:p>
          <a:r>
            <a:rPr lang="es-ES" dirty="0">
              <a:solidFill>
                <a:schemeClr val="tx1"/>
              </a:solidFill>
            </a:rPr>
            <a:t>Divulgación de los planes</a:t>
          </a:r>
        </a:p>
      </dgm:t>
    </dgm:pt>
    <dgm:pt modelId="{CE78EC58-1529-4EF8-B892-3CEB4BB60F50}" type="parTrans" cxnId="{FCF0EF01-2699-4E2A-B25F-0116BDFD5E37}">
      <dgm:prSet/>
      <dgm:spPr/>
      <dgm:t>
        <a:bodyPr/>
        <a:lstStyle/>
        <a:p>
          <a:endParaRPr lang="es-ES">
            <a:solidFill>
              <a:schemeClr val="tx1"/>
            </a:solidFill>
          </a:endParaRPr>
        </a:p>
      </dgm:t>
    </dgm:pt>
    <dgm:pt modelId="{D85AF845-C718-4720-BFF1-04071F00EE6D}" type="sibTrans" cxnId="{FCF0EF01-2699-4E2A-B25F-0116BDFD5E37}">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31819" custLinFactNeighborX="293" custLinFactNeighborY="-719"/>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1028" custLinFactNeighborY="7836"/>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custLinFactX="-1008" custLinFactNeighborX="-100000" custLinFactNeighborY="32321">
        <dgm:presLayoutVars>
          <dgm:bulletEnabled val="1"/>
        </dgm:presLayoutVars>
      </dgm:prSet>
      <dgm:spPr/>
    </dgm:pt>
    <dgm:pt modelId="{77425F07-DE7C-4E83-87BE-647A10679A63}" type="pres">
      <dgm:prSet presAssocID="{1A188044-3D67-4CF5-9B86-C1F0EA25F88B}" presName="centerSibTrans" presStyleCnt="0"/>
      <dgm:spPr/>
    </dgm:pt>
    <dgm:pt modelId="{BB809C62-A350-4FCC-834C-482B14E00E37}" type="pres">
      <dgm:prSet presAssocID="{DC773E7D-5AD0-4D44-9F01-612774D6ACFA}" presName="cChild" presStyleLbl="fgAcc1" presStyleIdx="1" presStyleCnt="4" custLinFactNeighborY="32321">
        <dgm:presLayoutVars>
          <dgm:bulletEnabled val="1"/>
        </dgm:presLayoutVars>
      </dgm:prSet>
      <dgm:spPr/>
    </dgm:pt>
    <dgm:pt modelId="{E6A2DB82-6DF3-4B5C-8261-9895E9E3ED4A}" type="pres">
      <dgm:prSet presAssocID="{8FB55532-4D75-4631-93FF-97ADFDDEFA89}" presName="centerSibTrans" presStyleCnt="0"/>
      <dgm:spPr/>
    </dgm:pt>
    <dgm:pt modelId="{E5CC888F-AF3F-40BA-8FC4-1C737C39B370}" type="pres">
      <dgm:prSet presAssocID="{A4415791-0C40-4F20-B04A-50095DEEC148}" presName="cChild" presStyleLbl="fgAcc1" presStyleIdx="2" presStyleCnt="4" custLinFactX="1025" custLinFactNeighborX="100000" custLinFactNeighborY="32321">
        <dgm:presLayoutVars>
          <dgm:bulletEnabled val="1"/>
        </dgm:presLayoutVars>
      </dgm:prSet>
      <dgm:spPr/>
    </dgm:pt>
    <dgm:pt modelId="{56977481-6149-4C58-8E27-00BA55252842}" type="pres">
      <dgm:prSet presAssocID="{D85AF845-C718-4720-BFF1-04071F00EE6D}" presName="centerSibTrans" presStyleCnt="0"/>
      <dgm:spPr/>
    </dgm:pt>
    <dgm:pt modelId="{0F495FE4-A97B-45A8-9E7F-87B243EBB3C9}" type="pres">
      <dgm:prSet presAssocID="{3FA48E2C-AD96-4CCA-8378-5AC2F570D08F}" presName="cChild" presStyleLbl="fgAcc1" presStyleIdx="3" presStyleCnt="4" custLinFactNeighborX="-34099" custLinFactNeighborY="32321">
        <dgm:presLayoutVars>
          <dgm:bulletEnabled val="1"/>
        </dgm:presLayoutVars>
      </dgm:prSet>
      <dgm:spPr/>
    </dgm:pt>
  </dgm:ptLst>
  <dgm:cxnLst>
    <dgm:cxn modelId="{FCF0EF01-2699-4E2A-B25F-0116BDFD5E37}" srcId="{54BE12CB-BE1F-4B83-8A30-286918652250}" destId="{A4415791-0C40-4F20-B04A-50095DEEC148}" srcOrd="2" destOrd="0" parTransId="{CE78EC58-1529-4EF8-B892-3CEB4BB60F50}" sibTransId="{D85AF845-C718-4720-BFF1-04071F00EE6D}"/>
    <dgm:cxn modelId="{C572C118-5AEF-452C-B3F7-599D0C12D46A}" srcId="{54BE12CB-BE1F-4B83-8A30-286918652250}" destId="{DC773E7D-5AD0-4D44-9F01-612774D6ACFA}" srcOrd="1" destOrd="0" parTransId="{B5356F50-1B3E-4054-B249-CEC2E01893CB}" sibTransId="{8FB55532-4D75-4631-93FF-97ADFDDEFA89}"/>
    <dgm:cxn modelId="{1E1EAB21-B184-46DE-B463-0C16BFA8C2A2}" type="presOf" srcId="{7861F29E-C162-4BB1-A841-2ED8F025512E}" destId="{580FBC82-715E-42D1-B039-35B57BA1BD35}" srcOrd="0" destOrd="0" presId="urn:microsoft.com/office/officeart/2005/8/layout/target2#7"/>
    <dgm:cxn modelId="{9D01D731-FB19-409F-9B41-DCE004828F82}" type="presOf" srcId="{A4415791-0C40-4F20-B04A-50095DEEC148}" destId="{E5CC888F-AF3F-40BA-8FC4-1C737C39B370}" srcOrd="0" destOrd="0" presId="urn:microsoft.com/office/officeart/2005/8/layout/target2#7"/>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7"/>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7"/>
    <dgm:cxn modelId="{0453904B-40D1-42B2-BC99-555220DFB1AB}" type="presOf" srcId="{895421C8-6781-43B3-887A-A9121311B856}" destId="{CD3A4BAC-B433-4BF9-9FF3-FF659CE317AF}" srcOrd="0" destOrd="0" presId="urn:microsoft.com/office/officeart/2005/8/layout/target2#7"/>
    <dgm:cxn modelId="{D8A2C56D-3A2D-4838-92A1-C8AB2A6B3563}" type="presOf" srcId="{54BE12CB-BE1F-4B83-8A30-286918652250}" destId="{DC9CFB92-D216-4EC7-960F-4F36219C4FDD}" srcOrd="0" destOrd="0" presId="urn:microsoft.com/office/officeart/2005/8/layout/target2#7"/>
    <dgm:cxn modelId="{7A946973-01F4-4B11-9BEA-30F20E5C4BCC}" srcId="{54BE12CB-BE1F-4B83-8A30-286918652250}" destId="{3FA48E2C-AD96-4CCA-8378-5AC2F570D08F}" srcOrd="3" destOrd="0" parTransId="{B33D623A-5856-4004-98C7-E03E054041D0}" sibTransId="{8D3DE569-982D-4FC4-A307-876B4824BB5B}"/>
    <dgm:cxn modelId="{BF8A96AE-5C78-4BA1-8733-4A17F35CCC33}" type="presOf" srcId="{DC773E7D-5AD0-4D44-9F01-612774D6ACFA}" destId="{BB809C62-A350-4FCC-834C-482B14E00E37}" srcOrd="0" destOrd="0" presId="urn:microsoft.com/office/officeart/2005/8/layout/target2#7"/>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7"/>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7"/>
    <dgm:cxn modelId="{4900C918-2C28-4B16-B10E-A4FED23500EB}" type="presParOf" srcId="{01638C48-A995-4E50-A830-4658A6276394}" destId="{B537D7B5-9061-4835-8ECB-40516041464F}" srcOrd="0" destOrd="0" presId="urn:microsoft.com/office/officeart/2005/8/layout/target2#7"/>
    <dgm:cxn modelId="{E420A8BA-8522-45C5-8044-36F31C6DFB9C}" type="presParOf" srcId="{01638C48-A995-4E50-A830-4658A6276394}" destId="{415C0545-BD54-412B-8E3D-E76576A3E65C}" srcOrd="1" destOrd="0" presId="urn:microsoft.com/office/officeart/2005/8/layout/target2#7"/>
    <dgm:cxn modelId="{3D12182D-4821-46DD-AB2A-A5C5981E79B1}" type="presParOf" srcId="{CD3A4BAC-B433-4BF9-9FF3-FF659CE317AF}" destId="{A472E5D7-8CAE-49E9-B9E1-E86D10291074}" srcOrd="1" destOrd="0" presId="urn:microsoft.com/office/officeart/2005/8/layout/target2#7"/>
    <dgm:cxn modelId="{467E02B4-1205-4B13-985D-3D4E4C1B7924}" type="presParOf" srcId="{A472E5D7-8CAE-49E9-B9E1-E86D10291074}" destId="{5B96D7ED-D183-40D7-9098-5262BB2F24A0}" srcOrd="0" destOrd="0" presId="urn:microsoft.com/office/officeart/2005/8/layout/target2#7"/>
    <dgm:cxn modelId="{1DD0115D-82C5-4DB6-B417-764FA9893CC5}" type="presParOf" srcId="{A472E5D7-8CAE-49E9-B9E1-E86D10291074}" destId="{326D9295-634E-4A9E-9212-620BDEEB8B5B}" srcOrd="1" destOrd="0" presId="urn:microsoft.com/office/officeart/2005/8/layout/target2#7"/>
    <dgm:cxn modelId="{8CCCD860-7BDC-4552-B3B3-AC7334398E81}" type="presParOf" srcId="{CD3A4BAC-B433-4BF9-9FF3-FF659CE317AF}" destId="{685727E7-0762-4741-9488-A4165F0E761E}" srcOrd="2" destOrd="0" presId="urn:microsoft.com/office/officeart/2005/8/layout/target2#7"/>
    <dgm:cxn modelId="{326504A0-7A31-4CFA-B12A-0676E5150A66}" type="presParOf" srcId="{685727E7-0762-4741-9488-A4165F0E761E}" destId="{DC9CFB92-D216-4EC7-960F-4F36219C4FDD}" srcOrd="0" destOrd="0" presId="urn:microsoft.com/office/officeart/2005/8/layout/target2#7"/>
    <dgm:cxn modelId="{82D1E24C-A522-4A0C-BE1A-31036F60600B}" type="presParOf" srcId="{685727E7-0762-4741-9488-A4165F0E761E}" destId="{73874F8F-1CDA-47AB-A48B-A9876E6BCD47}" srcOrd="1" destOrd="0" presId="urn:microsoft.com/office/officeart/2005/8/layout/target2#7"/>
    <dgm:cxn modelId="{4C02CF15-DCEF-41EA-9BE4-AF13AC5AA50A}" type="presParOf" srcId="{73874F8F-1CDA-47AB-A48B-A9876E6BCD47}" destId="{580FBC82-715E-42D1-B039-35B57BA1BD35}" srcOrd="0" destOrd="0" presId="urn:microsoft.com/office/officeart/2005/8/layout/target2#7"/>
    <dgm:cxn modelId="{EBEA5A3B-3E9D-4AF3-A723-F256E6F7D201}" type="presParOf" srcId="{73874F8F-1CDA-47AB-A48B-A9876E6BCD47}" destId="{77425F07-DE7C-4E83-87BE-647A10679A63}" srcOrd="1" destOrd="0" presId="urn:microsoft.com/office/officeart/2005/8/layout/target2#7"/>
    <dgm:cxn modelId="{026600E2-000F-46A4-A84C-269438EAF666}" type="presParOf" srcId="{73874F8F-1CDA-47AB-A48B-A9876E6BCD47}" destId="{BB809C62-A350-4FCC-834C-482B14E00E37}" srcOrd="2" destOrd="0" presId="urn:microsoft.com/office/officeart/2005/8/layout/target2#7"/>
    <dgm:cxn modelId="{68259846-559C-4C4A-B0E1-05A956831204}" type="presParOf" srcId="{73874F8F-1CDA-47AB-A48B-A9876E6BCD47}" destId="{E6A2DB82-6DF3-4B5C-8261-9895E9E3ED4A}" srcOrd="3" destOrd="0" presId="urn:microsoft.com/office/officeart/2005/8/layout/target2#7"/>
    <dgm:cxn modelId="{3058F378-FE1C-4A5F-BBE1-A0D1CAEAF253}" type="presParOf" srcId="{73874F8F-1CDA-47AB-A48B-A9876E6BCD47}" destId="{E5CC888F-AF3F-40BA-8FC4-1C737C39B370}" srcOrd="4" destOrd="0" presId="urn:microsoft.com/office/officeart/2005/8/layout/target2#7"/>
    <dgm:cxn modelId="{DAF35A51-2A19-41C4-B755-A3F86DF5CC5C}" type="presParOf" srcId="{73874F8F-1CDA-47AB-A48B-A9876E6BCD47}" destId="{56977481-6149-4C58-8E27-00BA55252842}" srcOrd="5" destOrd="0" presId="urn:microsoft.com/office/officeart/2005/8/layout/target2#7"/>
    <dgm:cxn modelId="{6A4EB5C1-ADD4-4B5F-B14A-6649882C8261}" type="presParOf" srcId="{73874F8F-1CDA-47AB-A48B-A9876E6BCD47}" destId="{0F495FE4-A97B-45A8-9E7F-87B243EBB3C9}" srcOrd="6" destOrd="0" presId="urn:microsoft.com/office/officeart/2005/8/layout/target2#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8" loCatId="relationship" qsTypeId="urn:microsoft.com/office/officeart/2005/8/quickstyle/simple1#15" qsCatId="simple" csTypeId="urn:microsoft.com/office/officeart/2005/8/colors/colorful5#12" csCatId="colorful" phldr="1"/>
      <dgm:spPr/>
      <dgm:t>
        <a:bodyPr/>
        <a:lstStyle/>
        <a:p>
          <a:endParaRPr lang="es-ES"/>
        </a:p>
      </dgm:t>
    </dgm:pt>
    <dgm:pt modelId="{9C6BA522-DD2D-4DDA-876A-18AC078AEC97}">
      <dgm:prSet phldrT="[Texto]" custT="1"/>
      <dgm:spPr/>
      <dgm:t>
        <a:bodyPr/>
        <a:lstStyle/>
        <a:p>
          <a:r>
            <a:rPr lang="es-PE" sz="2000" dirty="0">
              <a:solidFill>
                <a:schemeClr val="tx1"/>
              </a:solidFill>
            </a:rPr>
            <a:t>CONTROL INTERNO – MARCO INTEGRADO (COSO 2013)</a:t>
          </a:r>
          <a:endParaRPr lang="es-ES" sz="20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(elementos)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8. La organización considera la probabilidad de fraude al evaluar los riesgos para la consecución de los objetivos</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Identificación y evaluación de riesgos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Planificación</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Revisión de los objetivos</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3">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3"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3">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8"/>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8"/>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8"/>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8"/>
    <dgm:cxn modelId="{0453904B-40D1-42B2-BC99-555220DFB1AB}" type="presOf" srcId="{895421C8-6781-43B3-887A-A9121311B856}" destId="{CD3A4BAC-B433-4BF9-9FF3-FF659CE317AF}" srcOrd="0" destOrd="0" presId="urn:microsoft.com/office/officeart/2005/8/layout/target2#8"/>
    <dgm:cxn modelId="{D8A2C56D-3A2D-4838-92A1-C8AB2A6B3563}" type="presOf" srcId="{54BE12CB-BE1F-4B83-8A30-286918652250}" destId="{DC9CFB92-D216-4EC7-960F-4F36219C4FDD}" srcOrd="0" destOrd="0" presId="urn:microsoft.com/office/officeart/2005/8/layout/target2#8"/>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8"/>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8"/>
    <dgm:cxn modelId="{4900C918-2C28-4B16-B10E-A4FED23500EB}" type="presParOf" srcId="{01638C48-A995-4E50-A830-4658A6276394}" destId="{B537D7B5-9061-4835-8ECB-40516041464F}" srcOrd="0" destOrd="0" presId="urn:microsoft.com/office/officeart/2005/8/layout/target2#8"/>
    <dgm:cxn modelId="{E420A8BA-8522-45C5-8044-36F31C6DFB9C}" type="presParOf" srcId="{01638C48-A995-4E50-A830-4658A6276394}" destId="{415C0545-BD54-412B-8E3D-E76576A3E65C}" srcOrd="1" destOrd="0" presId="urn:microsoft.com/office/officeart/2005/8/layout/target2#8"/>
    <dgm:cxn modelId="{3D12182D-4821-46DD-AB2A-A5C5981E79B1}" type="presParOf" srcId="{CD3A4BAC-B433-4BF9-9FF3-FF659CE317AF}" destId="{A472E5D7-8CAE-49E9-B9E1-E86D10291074}" srcOrd="1" destOrd="0" presId="urn:microsoft.com/office/officeart/2005/8/layout/target2#8"/>
    <dgm:cxn modelId="{467E02B4-1205-4B13-985D-3D4E4C1B7924}" type="presParOf" srcId="{A472E5D7-8CAE-49E9-B9E1-E86D10291074}" destId="{5B96D7ED-D183-40D7-9098-5262BB2F24A0}" srcOrd="0" destOrd="0" presId="urn:microsoft.com/office/officeart/2005/8/layout/target2#8"/>
    <dgm:cxn modelId="{1DD0115D-82C5-4DB6-B417-764FA9893CC5}" type="presParOf" srcId="{A472E5D7-8CAE-49E9-B9E1-E86D10291074}" destId="{326D9295-634E-4A9E-9212-620BDEEB8B5B}" srcOrd="1" destOrd="0" presId="urn:microsoft.com/office/officeart/2005/8/layout/target2#8"/>
    <dgm:cxn modelId="{8CCCD860-7BDC-4552-B3B3-AC7334398E81}" type="presParOf" srcId="{CD3A4BAC-B433-4BF9-9FF3-FF659CE317AF}" destId="{685727E7-0762-4741-9488-A4165F0E761E}" srcOrd="2" destOrd="0" presId="urn:microsoft.com/office/officeart/2005/8/layout/target2#8"/>
    <dgm:cxn modelId="{326504A0-7A31-4CFA-B12A-0676E5150A66}" type="presParOf" srcId="{685727E7-0762-4741-9488-A4165F0E761E}" destId="{DC9CFB92-D216-4EC7-960F-4F36219C4FDD}" srcOrd="0" destOrd="0" presId="urn:microsoft.com/office/officeart/2005/8/layout/target2#8"/>
    <dgm:cxn modelId="{82D1E24C-A522-4A0C-BE1A-31036F60600B}" type="presParOf" srcId="{685727E7-0762-4741-9488-A4165F0E761E}" destId="{73874F8F-1CDA-47AB-A48B-A9876E6BCD47}" srcOrd="1" destOrd="0" presId="urn:microsoft.com/office/officeart/2005/8/layout/target2#8"/>
    <dgm:cxn modelId="{4C02CF15-DCEF-41EA-9BE4-AF13AC5AA50A}" type="presParOf" srcId="{73874F8F-1CDA-47AB-A48B-A9876E6BCD47}" destId="{580FBC82-715E-42D1-B039-35B57BA1BD35}" srcOrd="0" destOrd="0" presId="urn:microsoft.com/office/officeart/2005/8/layout/target2#8"/>
    <dgm:cxn modelId="{EBEA5A3B-3E9D-4AF3-A723-F256E6F7D201}" type="presParOf" srcId="{73874F8F-1CDA-47AB-A48B-A9876E6BCD47}" destId="{77425F07-DE7C-4E83-87BE-647A10679A63}" srcOrd="1" destOrd="0" presId="urn:microsoft.com/office/officeart/2005/8/layout/target2#8"/>
    <dgm:cxn modelId="{6A4EB5C1-ADD4-4B5F-B14A-6649882C8261}" type="presParOf" srcId="{73874F8F-1CDA-47AB-A48B-A9876E6BCD47}" destId="{0F495FE4-A97B-45A8-9E7F-87B243EBB3C9}" srcOrd="2" destOrd="0" presId="urn:microsoft.com/office/officeart/2005/8/layout/target2#8"/>
    <dgm:cxn modelId="{DDF01032-9BBC-4B0E-AD89-AD9D01EFD808}" type="presParOf" srcId="{73874F8F-1CDA-47AB-A48B-A9876E6BCD47}" destId="{D7D83A8A-C92A-482E-A651-88BA97997D67}" srcOrd="3" destOrd="0" presId="urn:microsoft.com/office/officeart/2005/8/layout/target2#8"/>
    <dgm:cxn modelId="{419E9DBD-AAAD-4AAD-AA0A-722CC38149C4}" type="presParOf" srcId="{73874F8F-1CDA-47AB-A48B-A9876E6BCD47}" destId="{F9B53A8C-BC16-4F2A-8A0E-CE99263A62B0}" srcOrd="4" destOrd="0" presId="urn:microsoft.com/office/officeart/2005/8/layout/target2#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9" loCatId="relationship" qsTypeId="urn:microsoft.com/office/officeart/2005/8/quickstyle/simple1#16" qsCatId="simple" csTypeId="urn:microsoft.com/office/officeart/2005/8/colors/colorful5#13"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(elementos)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9. La organización identifica y evalúa los cambios que podrían afectar significativamente al sistema de control interno</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Identificación y evaluación de riesgos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Planificación</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Revisión de los objetivos</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FF81A732-317D-486F-907B-83195A8999FF}">
      <dgm:prSet phldrT="[Texto]"/>
      <dgm:spPr/>
      <dgm:t>
        <a:bodyPr/>
        <a:lstStyle/>
        <a:p>
          <a:r>
            <a:rPr lang="es-ES">
              <a:solidFill>
                <a:schemeClr val="tx1"/>
              </a:solidFill>
            </a:rPr>
            <a:t>Gestión de riesgos institucionales</a:t>
          </a:r>
          <a:endParaRPr lang="es-ES" dirty="0">
            <a:solidFill>
              <a:schemeClr val="tx1"/>
            </a:solidFill>
          </a:endParaRPr>
        </a:p>
      </dgm:t>
    </dgm:pt>
    <dgm:pt modelId="{9E845164-F5BF-4462-A49C-78A198D9DB40}" type="parTrans" cxnId="{4FF671A4-214F-4373-8306-0682597A047E}">
      <dgm:prSet/>
      <dgm:spPr/>
      <dgm:t>
        <a:bodyPr/>
        <a:lstStyle/>
        <a:p>
          <a:endParaRPr lang="es-ES">
            <a:solidFill>
              <a:schemeClr val="tx1"/>
            </a:solidFill>
          </a:endParaRPr>
        </a:p>
      </dgm:t>
    </dgm:pt>
    <dgm:pt modelId="{2741A014-1DED-4EE8-86B3-104BDC4B36E0}" type="sibTrans" cxnId="{4FF671A4-214F-4373-8306-0682597A047E}">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3637" custLinFactNeighborX="293" custLinFactNeighborY="-719"/>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4"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4">
        <dgm:presLayoutVars>
          <dgm:bulletEnabled val="1"/>
        </dgm:presLayoutVars>
      </dgm:prSet>
      <dgm:spPr/>
    </dgm:pt>
    <dgm:pt modelId="{2D04C7B9-74F2-4133-9E23-7CB9E0C94DEA}" type="pres">
      <dgm:prSet presAssocID="{58CEF3AB-D412-4D09-BB0F-B66A54AAD111}" presName="centerSibTrans" presStyleCnt="0"/>
      <dgm:spPr/>
    </dgm:pt>
    <dgm:pt modelId="{870A1EFA-5DFD-4B59-8EF4-FA2E1BAFEA19}" type="pres">
      <dgm:prSet presAssocID="{FF81A732-317D-486F-907B-83195A8999FF}" presName="cChild" presStyleLbl="fgAcc1" presStyleIdx="3" presStyleCnt="4">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9"/>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9"/>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9"/>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9"/>
    <dgm:cxn modelId="{0453904B-40D1-42B2-BC99-555220DFB1AB}" type="presOf" srcId="{895421C8-6781-43B3-887A-A9121311B856}" destId="{CD3A4BAC-B433-4BF9-9FF3-FF659CE317AF}" srcOrd="0" destOrd="0" presId="urn:microsoft.com/office/officeart/2005/8/layout/target2#9"/>
    <dgm:cxn modelId="{D8A2C56D-3A2D-4838-92A1-C8AB2A6B3563}" type="presOf" srcId="{54BE12CB-BE1F-4B83-8A30-286918652250}" destId="{DC9CFB92-D216-4EC7-960F-4F36219C4FDD}" srcOrd="0" destOrd="0" presId="urn:microsoft.com/office/officeart/2005/8/layout/target2#9"/>
    <dgm:cxn modelId="{7A946973-01F4-4B11-9BEA-30F20E5C4BCC}" srcId="{54BE12CB-BE1F-4B83-8A30-286918652250}" destId="{3FA48E2C-AD96-4CCA-8378-5AC2F570D08F}" srcOrd="1" destOrd="0" parTransId="{B33D623A-5856-4004-98C7-E03E054041D0}" sibTransId="{8D3DE569-982D-4FC4-A307-876B4824BB5B}"/>
    <dgm:cxn modelId="{4FF671A4-214F-4373-8306-0682597A047E}" srcId="{54BE12CB-BE1F-4B83-8A30-286918652250}" destId="{FF81A732-317D-486F-907B-83195A8999FF}" srcOrd="3" destOrd="0" parTransId="{9E845164-F5BF-4462-A49C-78A198D9DB40}" sibTransId="{2741A014-1DED-4EE8-86B3-104BDC4B36E0}"/>
    <dgm:cxn modelId="{DC1C3CAB-8EBF-43FA-A1DB-7CC466B1A202}" type="presOf" srcId="{FF81A732-317D-486F-907B-83195A8999FF}" destId="{870A1EFA-5DFD-4B59-8EF4-FA2E1BAFEA19}" srcOrd="0" destOrd="0" presId="urn:microsoft.com/office/officeart/2005/8/layout/target2#9"/>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9"/>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9"/>
    <dgm:cxn modelId="{4900C918-2C28-4B16-B10E-A4FED23500EB}" type="presParOf" srcId="{01638C48-A995-4E50-A830-4658A6276394}" destId="{B537D7B5-9061-4835-8ECB-40516041464F}" srcOrd="0" destOrd="0" presId="urn:microsoft.com/office/officeart/2005/8/layout/target2#9"/>
    <dgm:cxn modelId="{E420A8BA-8522-45C5-8044-36F31C6DFB9C}" type="presParOf" srcId="{01638C48-A995-4E50-A830-4658A6276394}" destId="{415C0545-BD54-412B-8E3D-E76576A3E65C}" srcOrd="1" destOrd="0" presId="urn:microsoft.com/office/officeart/2005/8/layout/target2#9"/>
    <dgm:cxn modelId="{3D12182D-4821-46DD-AB2A-A5C5981E79B1}" type="presParOf" srcId="{CD3A4BAC-B433-4BF9-9FF3-FF659CE317AF}" destId="{A472E5D7-8CAE-49E9-B9E1-E86D10291074}" srcOrd="1" destOrd="0" presId="urn:microsoft.com/office/officeart/2005/8/layout/target2#9"/>
    <dgm:cxn modelId="{467E02B4-1205-4B13-985D-3D4E4C1B7924}" type="presParOf" srcId="{A472E5D7-8CAE-49E9-B9E1-E86D10291074}" destId="{5B96D7ED-D183-40D7-9098-5262BB2F24A0}" srcOrd="0" destOrd="0" presId="urn:microsoft.com/office/officeart/2005/8/layout/target2#9"/>
    <dgm:cxn modelId="{1DD0115D-82C5-4DB6-B417-764FA9893CC5}" type="presParOf" srcId="{A472E5D7-8CAE-49E9-B9E1-E86D10291074}" destId="{326D9295-634E-4A9E-9212-620BDEEB8B5B}" srcOrd="1" destOrd="0" presId="urn:microsoft.com/office/officeart/2005/8/layout/target2#9"/>
    <dgm:cxn modelId="{8CCCD860-7BDC-4552-B3B3-AC7334398E81}" type="presParOf" srcId="{CD3A4BAC-B433-4BF9-9FF3-FF659CE317AF}" destId="{685727E7-0762-4741-9488-A4165F0E761E}" srcOrd="2" destOrd="0" presId="urn:microsoft.com/office/officeart/2005/8/layout/target2#9"/>
    <dgm:cxn modelId="{326504A0-7A31-4CFA-B12A-0676E5150A66}" type="presParOf" srcId="{685727E7-0762-4741-9488-A4165F0E761E}" destId="{DC9CFB92-D216-4EC7-960F-4F36219C4FDD}" srcOrd="0" destOrd="0" presId="urn:microsoft.com/office/officeart/2005/8/layout/target2#9"/>
    <dgm:cxn modelId="{82D1E24C-A522-4A0C-BE1A-31036F60600B}" type="presParOf" srcId="{685727E7-0762-4741-9488-A4165F0E761E}" destId="{73874F8F-1CDA-47AB-A48B-A9876E6BCD47}" srcOrd="1" destOrd="0" presId="urn:microsoft.com/office/officeart/2005/8/layout/target2#9"/>
    <dgm:cxn modelId="{4C02CF15-DCEF-41EA-9BE4-AF13AC5AA50A}" type="presParOf" srcId="{73874F8F-1CDA-47AB-A48B-A9876E6BCD47}" destId="{580FBC82-715E-42D1-B039-35B57BA1BD35}" srcOrd="0" destOrd="0" presId="urn:microsoft.com/office/officeart/2005/8/layout/target2#9"/>
    <dgm:cxn modelId="{EBEA5A3B-3E9D-4AF3-A723-F256E6F7D201}" type="presParOf" srcId="{73874F8F-1CDA-47AB-A48B-A9876E6BCD47}" destId="{77425F07-DE7C-4E83-87BE-647A10679A63}" srcOrd="1" destOrd="0" presId="urn:microsoft.com/office/officeart/2005/8/layout/target2#9"/>
    <dgm:cxn modelId="{6A4EB5C1-ADD4-4B5F-B14A-6649882C8261}" type="presParOf" srcId="{73874F8F-1CDA-47AB-A48B-A9876E6BCD47}" destId="{0F495FE4-A97B-45A8-9E7F-87B243EBB3C9}" srcOrd="2" destOrd="0" presId="urn:microsoft.com/office/officeart/2005/8/layout/target2#9"/>
    <dgm:cxn modelId="{DDF01032-9BBC-4B0E-AD89-AD9D01EFD808}" type="presParOf" srcId="{73874F8F-1CDA-47AB-A48B-A9876E6BCD47}" destId="{D7D83A8A-C92A-482E-A651-88BA97997D67}" srcOrd="3" destOrd="0" presId="urn:microsoft.com/office/officeart/2005/8/layout/target2#9"/>
    <dgm:cxn modelId="{419E9DBD-AAAD-4AAD-AA0A-722CC38149C4}" type="presParOf" srcId="{73874F8F-1CDA-47AB-A48B-A9876E6BCD47}" destId="{F9B53A8C-BC16-4F2A-8A0E-CE99263A62B0}" srcOrd="4" destOrd="0" presId="urn:microsoft.com/office/officeart/2005/8/layout/target2#9"/>
    <dgm:cxn modelId="{FFF3BC1B-CDE1-4DEE-9817-74DFBDF3896C}" type="presParOf" srcId="{73874F8F-1CDA-47AB-A48B-A9876E6BCD47}" destId="{2D04C7B9-74F2-4133-9E23-7CB9E0C94DEA}" srcOrd="5" destOrd="0" presId="urn:microsoft.com/office/officeart/2005/8/layout/target2#9"/>
    <dgm:cxn modelId="{0DFB7F2F-AC2A-4875-8B0F-253BD791124C}" type="presParOf" srcId="{73874F8F-1CDA-47AB-A48B-A9876E6BCD47}" destId="{870A1EFA-5DFD-4B59-8EF4-FA2E1BAFEA19}" srcOrd="6" destOrd="0" presId="urn:microsoft.com/office/officeart/2005/8/layout/targe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1415A4E-6D92-4D1A-A4E7-617C162F1434}" type="doc">
      <dgm:prSet loTypeId="urn:microsoft.com/office/officeart/2005/8/layout/vList5" loCatId="list" qsTypeId="urn:microsoft.com/office/officeart/2005/8/quickstyle/simple1#17" qsCatId="simple" csTypeId="urn:microsoft.com/office/officeart/2005/8/colors/colorful1#7" csCatId="colorful" phldr="1"/>
      <dgm:spPr/>
      <dgm:t>
        <a:bodyPr/>
        <a:lstStyle/>
        <a:p>
          <a:endParaRPr lang="es-PE"/>
        </a:p>
      </dgm:t>
    </dgm:pt>
    <dgm:pt modelId="{B217D05F-0C43-44E8-A9D9-E69E9E939E13}">
      <dgm:prSet phldrT="[Texto]"/>
      <dgm:spPr/>
      <dgm:t>
        <a:bodyPr/>
        <a:lstStyle/>
        <a:p>
          <a:r>
            <a:rPr lang="es-PE" b="1" dirty="0"/>
            <a:t>Ponderación de alto nivel de cuánto riesgo (cantidad de exposición a impactos adversos potenciales) la entidad está dispuesta a aceptar para alcanzar sus objetivos</a:t>
          </a:r>
          <a:endParaRPr lang="es-PE" dirty="0"/>
        </a:p>
      </dgm:t>
    </dgm:pt>
    <dgm:pt modelId="{FC4A4298-9340-4B55-B32D-0DE653BB6DF6}" type="parTrans" cxnId="{757B856A-21FB-40BA-97F1-13875A8A0CC6}">
      <dgm:prSet/>
      <dgm:spPr/>
      <dgm:t>
        <a:bodyPr/>
        <a:lstStyle/>
        <a:p>
          <a:endParaRPr lang="es-PE"/>
        </a:p>
      </dgm:t>
    </dgm:pt>
    <dgm:pt modelId="{0C5D35B8-820C-4004-B7AA-C8761FB28716}" type="sibTrans" cxnId="{757B856A-21FB-40BA-97F1-13875A8A0CC6}">
      <dgm:prSet/>
      <dgm:spPr/>
      <dgm:t>
        <a:bodyPr/>
        <a:lstStyle/>
        <a:p>
          <a:endParaRPr lang="es-PE"/>
        </a:p>
      </dgm:t>
    </dgm:pt>
    <dgm:pt modelId="{E177546F-FF9E-4F4F-AEFB-B0E2E24774C5}">
      <dgm:prSet phldrT="[Texto]"/>
      <dgm:spPr/>
      <dgm:t>
        <a:bodyPr/>
        <a:lstStyle/>
        <a:p>
          <a:r>
            <a:rPr lang="es-PE" dirty="0"/>
            <a:t>Tolerancia  al riesgo</a:t>
          </a:r>
        </a:p>
      </dgm:t>
    </dgm:pt>
    <dgm:pt modelId="{3282E0C7-2E58-4D84-B5A8-C51DBBC6D4C6}" type="parTrans" cxnId="{B6B1BF78-4645-4922-964D-37CCE21C8FDC}">
      <dgm:prSet/>
      <dgm:spPr/>
      <dgm:t>
        <a:bodyPr/>
        <a:lstStyle/>
        <a:p>
          <a:endParaRPr lang="es-PE"/>
        </a:p>
      </dgm:t>
    </dgm:pt>
    <dgm:pt modelId="{54A52502-6D21-488C-9BA2-321989DE5A37}" type="sibTrans" cxnId="{B6B1BF78-4645-4922-964D-37CCE21C8FDC}">
      <dgm:prSet/>
      <dgm:spPr/>
      <dgm:t>
        <a:bodyPr/>
        <a:lstStyle/>
        <a:p>
          <a:endParaRPr lang="es-PE"/>
        </a:p>
      </dgm:t>
    </dgm:pt>
    <dgm:pt modelId="{46BC0EB4-ED05-4FAC-9849-533FB957F7BD}">
      <dgm:prSet phldrT="[Texto]"/>
      <dgm:spPr/>
      <dgm:t>
        <a:bodyPr/>
        <a:lstStyle/>
        <a:p>
          <a:r>
            <a:rPr lang="es-PE" b="1" dirty="0"/>
            <a:t>Los límites de la variación aceptable en el desempeño relacionado con el logro de los objetivos, es decir los límites de la desviación con respecto del apetito al riesgo o riesgo aceptado</a:t>
          </a:r>
          <a:endParaRPr lang="es-PE" dirty="0"/>
        </a:p>
      </dgm:t>
    </dgm:pt>
    <dgm:pt modelId="{72D3E5A0-4CB0-47FB-A8BC-C83BCA762DDC}" type="parTrans" cxnId="{F844F3E7-E5D7-4EA9-9A3D-FB6FD76E9DD4}">
      <dgm:prSet/>
      <dgm:spPr/>
      <dgm:t>
        <a:bodyPr/>
        <a:lstStyle/>
        <a:p>
          <a:endParaRPr lang="es-PE"/>
        </a:p>
      </dgm:t>
    </dgm:pt>
    <dgm:pt modelId="{36B1131B-6AE1-4A92-8B14-89C38AEA805E}" type="sibTrans" cxnId="{F844F3E7-E5D7-4EA9-9A3D-FB6FD76E9DD4}">
      <dgm:prSet/>
      <dgm:spPr/>
      <dgm:t>
        <a:bodyPr/>
        <a:lstStyle/>
        <a:p>
          <a:endParaRPr lang="es-PE"/>
        </a:p>
      </dgm:t>
    </dgm:pt>
    <dgm:pt modelId="{57913967-E7A2-4873-A0BC-4A8B64CAF548}">
      <dgm:prSet phldrT="[Texto]"/>
      <dgm:spPr/>
      <dgm:t>
        <a:bodyPr/>
        <a:lstStyle/>
        <a:p>
          <a:r>
            <a:rPr lang="es-PE" b="1" dirty="0"/>
            <a:t>La máxima cantidad de riesgo que una entidad es capaz de afrontar en la persecución de sus objetivos</a:t>
          </a:r>
          <a:endParaRPr lang="es-PE" dirty="0"/>
        </a:p>
      </dgm:t>
    </dgm:pt>
    <dgm:pt modelId="{C1A1105F-CAC7-4A9A-9DE6-D1EDBA4D860F}" type="parTrans" cxnId="{05A282DF-51BA-4492-83A6-22E5017AD31E}">
      <dgm:prSet/>
      <dgm:spPr/>
      <dgm:t>
        <a:bodyPr/>
        <a:lstStyle/>
        <a:p>
          <a:endParaRPr lang="es-PE"/>
        </a:p>
      </dgm:t>
    </dgm:pt>
    <dgm:pt modelId="{828CE065-10B6-41BF-8051-53F34B63B131}" type="sibTrans" cxnId="{05A282DF-51BA-4492-83A6-22E5017AD31E}">
      <dgm:prSet/>
      <dgm:spPr/>
      <dgm:t>
        <a:bodyPr/>
        <a:lstStyle/>
        <a:p>
          <a:endParaRPr lang="es-PE"/>
        </a:p>
      </dgm:t>
    </dgm:pt>
    <dgm:pt modelId="{5A272C66-86CA-4468-ACE1-7AE509647879}">
      <dgm:prSet phldrT="[Texto]"/>
      <dgm:spPr/>
      <dgm:t>
        <a:bodyPr/>
        <a:lstStyle/>
        <a:p>
          <a:r>
            <a:rPr lang="es-PE" dirty="0"/>
            <a:t>Capacidad de riesgo</a:t>
          </a:r>
        </a:p>
      </dgm:t>
    </dgm:pt>
    <dgm:pt modelId="{95270B80-D487-4C99-8C12-175A79F7622A}" type="sibTrans" cxnId="{08EF4378-7473-425D-9D6E-EA843971415D}">
      <dgm:prSet/>
      <dgm:spPr/>
      <dgm:t>
        <a:bodyPr/>
        <a:lstStyle/>
        <a:p>
          <a:endParaRPr lang="es-PE"/>
        </a:p>
      </dgm:t>
    </dgm:pt>
    <dgm:pt modelId="{DF28D728-4E0B-42D5-8B07-996841EEEE8A}" type="parTrans" cxnId="{08EF4378-7473-425D-9D6E-EA843971415D}">
      <dgm:prSet/>
      <dgm:spPr/>
      <dgm:t>
        <a:bodyPr/>
        <a:lstStyle/>
        <a:p>
          <a:endParaRPr lang="es-PE"/>
        </a:p>
      </dgm:t>
    </dgm:pt>
    <dgm:pt modelId="{D9B7FFA0-EC97-4FFD-B71D-E0F350652E7A}">
      <dgm:prSet phldrT="[Texto]"/>
      <dgm:spPr/>
      <dgm:t>
        <a:bodyPr/>
        <a:lstStyle/>
        <a:p>
          <a:r>
            <a:rPr lang="es-PE" dirty="0"/>
            <a:t>Apetito al riesgo</a:t>
          </a:r>
        </a:p>
      </dgm:t>
    </dgm:pt>
    <dgm:pt modelId="{E09496F2-5EC6-400B-8DDE-9B984452D66D}" type="sibTrans" cxnId="{D4976624-5759-4085-AD50-C6DFEAC84155}">
      <dgm:prSet/>
      <dgm:spPr/>
      <dgm:t>
        <a:bodyPr/>
        <a:lstStyle/>
        <a:p>
          <a:endParaRPr lang="es-PE"/>
        </a:p>
      </dgm:t>
    </dgm:pt>
    <dgm:pt modelId="{ACF81FB8-E2BC-404B-9143-1B73AADCA829}" type="parTrans" cxnId="{D4976624-5759-4085-AD50-C6DFEAC84155}">
      <dgm:prSet/>
      <dgm:spPr/>
      <dgm:t>
        <a:bodyPr/>
        <a:lstStyle/>
        <a:p>
          <a:endParaRPr lang="es-PE"/>
        </a:p>
      </dgm:t>
    </dgm:pt>
    <dgm:pt modelId="{C85D1025-79AB-4A5D-AA7F-4A958CDB28F3}" type="pres">
      <dgm:prSet presAssocID="{D1415A4E-6D92-4D1A-A4E7-617C162F1434}" presName="Name0" presStyleCnt="0">
        <dgm:presLayoutVars>
          <dgm:dir/>
          <dgm:animLvl val="lvl"/>
          <dgm:resizeHandles val="exact"/>
        </dgm:presLayoutVars>
      </dgm:prSet>
      <dgm:spPr/>
    </dgm:pt>
    <dgm:pt modelId="{B350D9D0-9E9E-4CB8-B9DB-40201C525620}" type="pres">
      <dgm:prSet presAssocID="{D9B7FFA0-EC97-4FFD-B71D-E0F350652E7A}" presName="linNode" presStyleCnt="0"/>
      <dgm:spPr/>
    </dgm:pt>
    <dgm:pt modelId="{FFBAEF86-9C55-4679-8CC9-7BAACDF97CA0}" type="pres">
      <dgm:prSet presAssocID="{D9B7FFA0-EC97-4FFD-B71D-E0F350652E7A}" presName="parentText" presStyleLbl="node1" presStyleIdx="0" presStyleCnt="3">
        <dgm:presLayoutVars>
          <dgm:chMax val="1"/>
          <dgm:bulletEnabled val="1"/>
        </dgm:presLayoutVars>
      </dgm:prSet>
      <dgm:spPr/>
    </dgm:pt>
    <dgm:pt modelId="{ED1194F4-5506-4D1A-A71C-93345026D1F6}" type="pres">
      <dgm:prSet presAssocID="{D9B7FFA0-EC97-4FFD-B71D-E0F350652E7A}" presName="descendantText" presStyleLbl="alignAccFollowNode1" presStyleIdx="0" presStyleCnt="3">
        <dgm:presLayoutVars>
          <dgm:bulletEnabled val="1"/>
        </dgm:presLayoutVars>
      </dgm:prSet>
      <dgm:spPr/>
    </dgm:pt>
    <dgm:pt modelId="{1314CC7D-4718-44E5-90A6-0214E7E96282}" type="pres">
      <dgm:prSet presAssocID="{E09496F2-5EC6-400B-8DDE-9B984452D66D}" presName="sp" presStyleCnt="0"/>
      <dgm:spPr/>
    </dgm:pt>
    <dgm:pt modelId="{C8F0BDC4-6C8E-4FC3-ADA3-73766AD5F960}" type="pres">
      <dgm:prSet presAssocID="{E177546F-FF9E-4F4F-AEFB-B0E2E24774C5}" presName="linNode" presStyleCnt="0"/>
      <dgm:spPr/>
    </dgm:pt>
    <dgm:pt modelId="{A8FED13B-B709-4795-9935-D52BE9EBC3F6}" type="pres">
      <dgm:prSet presAssocID="{E177546F-FF9E-4F4F-AEFB-B0E2E24774C5}" presName="parentText" presStyleLbl="node1" presStyleIdx="1" presStyleCnt="3">
        <dgm:presLayoutVars>
          <dgm:chMax val="1"/>
          <dgm:bulletEnabled val="1"/>
        </dgm:presLayoutVars>
      </dgm:prSet>
      <dgm:spPr/>
    </dgm:pt>
    <dgm:pt modelId="{9864E4D5-16B2-4709-9ECD-6F85886E6F25}" type="pres">
      <dgm:prSet presAssocID="{E177546F-FF9E-4F4F-AEFB-B0E2E24774C5}" presName="descendantText" presStyleLbl="alignAccFollowNode1" presStyleIdx="1" presStyleCnt="3">
        <dgm:presLayoutVars>
          <dgm:bulletEnabled val="1"/>
        </dgm:presLayoutVars>
      </dgm:prSet>
      <dgm:spPr/>
    </dgm:pt>
    <dgm:pt modelId="{DD8184CA-1AF1-4170-88A1-D6A7D5E349BB}" type="pres">
      <dgm:prSet presAssocID="{54A52502-6D21-488C-9BA2-321989DE5A37}" presName="sp" presStyleCnt="0"/>
      <dgm:spPr/>
    </dgm:pt>
    <dgm:pt modelId="{41E1F38A-18F6-4F8D-9ECE-522B4AD7D23B}" type="pres">
      <dgm:prSet presAssocID="{5A272C66-86CA-4468-ACE1-7AE509647879}" presName="linNode" presStyleCnt="0"/>
      <dgm:spPr/>
    </dgm:pt>
    <dgm:pt modelId="{6F6F2C44-8B99-4DB1-9B23-F9CBE810E6F1}" type="pres">
      <dgm:prSet presAssocID="{5A272C66-86CA-4468-ACE1-7AE509647879}" presName="parentText" presStyleLbl="node1" presStyleIdx="2" presStyleCnt="3">
        <dgm:presLayoutVars>
          <dgm:chMax val="1"/>
          <dgm:bulletEnabled val="1"/>
        </dgm:presLayoutVars>
      </dgm:prSet>
      <dgm:spPr/>
    </dgm:pt>
    <dgm:pt modelId="{6D2BF9EA-FC2E-4703-BB47-BAA82A494B36}" type="pres">
      <dgm:prSet presAssocID="{5A272C66-86CA-4468-ACE1-7AE509647879}" presName="descendantText" presStyleLbl="alignAccFollowNode1" presStyleIdx="2" presStyleCnt="3">
        <dgm:presLayoutVars>
          <dgm:bulletEnabled val="1"/>
        </dgm:presLayoutVars>
      </dgm:prSet>
      <dgm:spPr/>
    </dgm:pt>
  </dgm:ptLst>
  <dgm:cxnLst>
    <dgm:cxn modelId="{3D92F115-9796-4F3B-B604-FCAC78734CC7}" type="presOf" srcId="{5A272C66-86CA-4468-ACE1-7AE509647879}" destId="{6F6F2C44-8B99-4DB1-9B23-F9CBE810E6F1}" srcOrd="0" destOrd="0" presId="urn:microsoft.com/office/officeart/2005/8/layout/vList5"/>
    <dgm:cxn modelId="{D4976624-5759-4085-AD50-C6DFEAC84155}" srcId="{D1415A4E-6D92-4D1A-A4E7-617C162F1434}" destId="{D9B7FFA0-EC97-4FFD-B71D-E0F350652E7A}" srcOrd="0" destOrd="0" parTransId="{ACF81FB8-E2BC-404B-9143-1B73AADCA829}" sibTransId="{E09496F2-5EC6-400B-8DDE-9B984452D66D}"/>
    <dgm:cxn modelId="{5273B226-51E4-47BA-B8F2-268AFFB2F5CF}" type="presOf" srcId="{D9B7FFA0-EC97-4FFD-B71D-E0F350652E7A}" destId="{FFBAEF86-9C55-4679-8CC9-7BAACDF97CA0}" srcOrd="0" destOrd="0" presId="urn:microsoft.com/office/officeart/2005/8/layout/vList5"/>
    <dgm:cxn modelId="{FC77672B-D611-42B1-BE0B-BDA1DA0DEC74}" type="presOf" srcId="{57913967-E7A2-4873-A0BC-4A8B64CAF548}" destId="{6D2BF9EA-FC2E-4703-BB47-BAA82A494B36}" srcOrd="0" destOrd="0" presId="urn:microsoft.com/office/officeart/2005/8/layout/vList5"/>
    <dgm:cxn modelId="{DB3A4E5F-AE82-4521-A613-7A8DD8554DC6}" type="presOf" srcId="{B217D05F-0C43-44E8-A9D9-E69E9E939E13}" destId="{ED1194F4-5506-4D1A-A71C-93345026D1F6}" srcOrd="0" destOrd="0" presId="urn:microsoft.com/office/officeart/2005/8/layout/vList5"/>
    <dgm:cxn modelId="{757B856A-21FB-40BA-97F1-13875A8A0CC6}" srcId="{D9B7FFA0-EC97-4FFD-B71D-E0F350652E7A}" destId="{B217D05F-0C43-44E8-A9D9-E69E9E939E13}" srcOrd="0" destOrd="0" parTransId="{FC4A4298-9340-4B55-B32D-0DE653BB6DF6}" sibTransId="{0C5D35B8-820C-4004-B7AA-C8761FB28716}"/>
    <dgm:cxn modelId="{08EF4378-7473-425D-9D6E-EA843971415D}" srcId="{D1415A4E-6D92-4D1A-A4E7-617C162F1434}" destId="{5A272C66-86CA-4468-ACE1-7AE509647879}" srcOrd="2" destOrd="0" parTransId="{DF28D728-4E0B-42D5-8B07-996841EEEE8A}" sibTransId="{95270B80-D487-4C99-8C12-175A79F7622A}"/>
    <dgm:cxn modelId="{B6B1BF78-4645-4922-964D-37CCE21C8FDC}" srcId="{D1415A4E-6D92-4D1A-A4E7-617C162F1434}" destId="{E177546F-FF9E-4F4F-AEFB-B0E2E24774C5}" srcOrd="1" destOrd="0" parTransId="{3282E0C7-2E58-4D84-B5A8-C51DBBC6D4C6}" sibTransId="{54A52502-6D21-488C-9BA2-321989DE5A37}"/>
    <dgm:cxn modelId="{D5D504AC-950F-441A-96F0-AFAC0077276F}" type="presOf" srcId="{E177546F-FF9E-4F4F-AEFB-B0E2E24774C5}" destId="{A8FED13B-B709-4795-9935-D52BE9EBC3F6}" srcOrd="0" destOrd="0" presId="urn:microsoft.com/office/officeart/2005/8/layout/vList5"/>
    <dgm:cxn modelId="{BF1F77D7-29AE-4F55-B7D7-773378D35C6D}" type="presOf" srcId="{46BC0EB4-ED05-4FAC-9849-533FB957F7BD}" destId="{9864E4D5-16B2-4709-9ECD-6F85886E6F25}" srcOrd="0" destOrd="0" presId="urn:microsoft.com/office/officeart/2005/8/layout/vList5"/>
    <dgm:cxn modelId="{05A282DF-51BA-4492-83A6-22E5017AD31E}" srcId="{5A272C66-86CA-4468-ACE1-7AE509647879}" destId="{57913967-E7A2-4873-A0BC-4A8B64CAF548}" srcOrd="0" destOrd="0" parTransId="{C1A1105F-CAC7-4A9A-9DE6-D1EDBA4D860F}" sibTransId="{828CE065-10B6-41BF-8051-53F34B63B131}"/>
    <dgm:cxn modelId="{32F117E6-2ED6-4A82-9014-733E1825531A}" type="presOf" srcId="{D1415A4E-6D92-4D1A-A4E7-617C162F1434}" destId="{C85D1025-79AB-4A5D-AA7F-4A958CDB28F3}" srcOrd="0" destOrd="0" presId="urn:microsoft.com/office/officeart/2005/8/layout/vList5"/>
    <dgm:cxn modelId="{F844F3E7-E5D7-4EA9-9A3D-FB6FD76E9DD4}" srcId="{E177546F-FF9E-4F4F-AEFB-B0E2E24774C5}" destId="{46BC0EB4-ED05-4FAC-9849-533FB957F7BD}" srcOrd="0" destOrd="0" parTransId="{72D3E5A0-4CB0-47FB-A8BC-C83BCA762DDC}" sibTransId="{36B1131B-6AE1-4A92-8B14-89C38AEA805E}"/>
    <dgm:cxn modelId="{C5F862B3-9E28-470C-9C64-CE89D5A8FB33}" type="presParOf" srcId="{C85D1025-79AB-4A5D-AA7F-4A958CDB28F3}" destId="{B350D9D0-9E9E-4CB8-B9DB-40201C525620}" srcOrd="0" destOrd="0" presId="urn:microsoft.com/office/officeart/2005/8/layout/vList5"/>
    <dgm:cxn modelId="{D0E670F6-598F-499E-BDC7-DD184E11DFF3}" type="presParOf" srcId="{B350D9D0-9E9E-4CB8-B9DB-40201C525620}" destId="{FFBAEF86-9C55-4679-8CC9-7BAACDF97CA0}" srcOrd="0" destOrd="0" presId="urn:microsoft.com/office/officeart/2005/8/layout/vList5"/>
    <dgm:cxn modelId="{94EA3E82-4364-4C00-BA83-CD6278BA4546}" type="presParOf" srcId="{B350D9D0-9E9E-4CB8-B9DB-40201C525620}" destId="{ED1194F4-5506-4D1A-A71C-93345026D1F6}" srcOrd="1" destOrd="0" presId="urn:microsoft.com/office/officeart/2005/8/layout/vList5"/>
    <dgm:cxn modelId="{C14D57A6-7A85-435E-B8E1-215776474F00}" type="presParOf" srcId="{C85D1025-79AB-4A5D-AA7F-4A958CDB28F3}" destId="{1314CC7D-4718-44E5-90A6-0214E7E96282}" srcOrd="1" destOrd="0" presId="urn:microsoft.com/office/officeart/2005/8/layout/vList5"/>
    <dgm:cxn modelId="{B2685A00-342F-447A-BC3C-82E319AF352F}" type="presParOf" srcId="{C85D1025-79AB-4A5D-AA7F-4A958CDB28F3}" destId="{C8F0BDC4-6C8E-4FC3-ADA3-73766AD5F960}" srcOrd="2" destOrd="0" presId="urn:microsoft.com/office/officeart/2005/8/layout/vList5"/>
    <dgm:cxn modelId="{F45EC885-3F24-408B-8DA4-F9F0873A5EA0}" type="presParOf" srcId="{C8F0BDC4-6C8E-4FC3-ADA3-73766AD5F960}" destId="{A8FED13B-B709-4795-9935-D52BE9EBC3F6}" srcOrd="0" destOrd="0" presId="urn:microsoft.com/office/officeart/2005/8/layout/vList5"/>
    <dgm:cxn modelId="{C83E048F-6DEE-49F0-B049-477F0EE08CD1}" type="presParOf" srcId="{C8F0BDC4-6C8E-4FC3-ADA3-73766AD5F960}" destId="{9864E4D5-16B2-4709-9ECD-6F85886E6F25}" srcOrd="1" destOrd="0" presId="urn:microsoft.com/office/officeart/2005/8/layout/vList5"/>
    <dgm:cxn modelId="{0B8B119E-E28F-40B6-89BD-B3FCEF3FF48E}" type="presParOf" srcId="{C85D1025-79AB-4A5D-AA7F-4A958CDB28F3}" destId="{DD8184CA-1AF1-4170-88A1-D6A7D5E349BB}" srcOrd="3" destOrd="0" presId="urn:microsoft.com/office/officeart/2005/8/layout/vList5"/>
    <dgm:cxn modelId="{35671E6C-E018-4661-B632-C280C6589BA8}" type="presParOf" srcId="{C85D1025-79AB-4A5D-AA7F-4A958CDB28F3}" destId="{41E1F38A-18F6-4F8D-9ECE-522B4AD7D23B}" srcOrd="4" destOrd="0" presId="urn:microsoft.com/office/officeart/2005/8/layout/vList5"/>
    <dgm:cxn modelId="{5F681312-CB2E-46A1-8D13-AD1306800623}" type="presParOf" srcId="{41E1F38A-18F6-4F8D-9ECE-522B4AD7D23B}" destId="{6F6F2C44-8B99-4DB1-9B23-F9CBE810E6F1}" srcOrd="0" destOrd="0" presId="urn:microsoft.com/office/officeart/2005/8/layout/vList5"/>
    <dgm:cxn modelId="{26783CBF-5775-498D-9588-8B306C75B2AF}" type="presParOf" srcId="{41E1F38A-18F6-4F8D-9ECE-522B4AD7D23B}" destId="{6D2BF9EA-FC2E-4703-BB47-BAA82A494B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4CE37A1-7530-4602-99C3-4FA502734AE5}" type="doc">
      <dgm:prSet loTypeId="urn:microsoft.com/office/officeart/2005/8/layout/hierarchy2#2" loCatId="hierarchy" qsTypeId="urn:microsoft.com/office/officeart/2005/8/quickstyle/simple5#3" qsCatId="simple" csTypeId="urn:microsoft.com/office/officeart/2005/8/colors/colorful1#8" csCatId="colorful" phldr="1"/>
      <dgm:spPr/>
      <dgm:t>
        <a:bodyPr/>
        <a:lstStyle/>
        <a:p>
          <a:endParaRPr lang="es-PE"/>
        </a:p>
      </dgm:t>
    </dgm:pt>
    <dgm:pt modelId="{944B2F2A-9EB5-4AF0-BED9-A46CF697A46E}">
      <dgm:prSet phldrT="[Texto]"/>
      <dgm:spPr/>
      <dgm:t>
        <a:bodyPr/>
        <a:lstStyle/>
        <a:p>
          <a:r>
            <a:rPr lang="es-PE" dirty="0"/>
            <a:t>Gestión de riesgos</a:t>
          </a:r>
        </a:p>
      </dgm:t>
    </dgm:pt>
    <dgm:pt modelId="{88CBCAF4-023A-45C1-8789-CF86BD7ED2A8}" type="parTrans" cxnId="{221B05A2-4D2C-4CAB-96D7-3F0EF4F26338}">
      <dgm:prSet/>
      <dgm:spPr/>
      <dgm:t>
        <a:bodyPr/>
        <a:lstStyle/>
        <a:p>
          <a:endParaRPr lang="es-PE"/>
        </a:p>
      </dgm:t>
    </dgm:pt>
    <dgm:pt modelId="{7FF710D2-35A7-438B-8F47-710173D7D61B}" type="sibTrans" cxnId="{221B05A2-4D2C-4CAB-96D7-3F0EF4F26338}">
      <dgm:prSet/>
      <dgm:spPr/>
      <dgm:t>
        <a:bodyPr/>
        <a:lstStyle/>
        <a:p>
          <a:endParaRPr lang="es-PE"/>
        </a:p>
      </dgm:t>
    </dgm:pt>
    <dgm:pt modelId="{F9FA0B6C-0333-4B1F-BB50-B78116439842}">
      <dgm:prSet phldrT="[Texto]"/>
      <dgm:spPr/>
      <dgm:t>
        <a:bodyPr/>
        <a:lstStyle/>
        <a:p>
          <a:r>
            <a:rPr lang="es-PE" dirty="0"/>
            <a:t>Responsable de Coordinación y Seguimiento de la Gestión de Riesgos</a:t>
          </a:r>
        </a:p>
      </dgm:t>
    </dgm:pt>
    <dgm:pt modelId="{385870C5-600A-4DED-B148-CBFDDA84EBAE}" type="parTrans" cxnId="{6789C717-951C-41EF-B8CD-CDFF9EF08611}">
      <dgm:prSet/>
      <dgm:spPr/>
      <dgm:t>
        <a:bodyPr/>
        <a:lstStyle/>
        <a:p>
          <a:endParaRPr lang="es-PE"/>
        </a:p>
      </dgm:t>
    </dgm:pt>
    <dgm:pt modelId="{2F2FA118-3D22-46D8-9089-81D35EA9FF40}" type="sibTrans" cxnId="{6789C717-951C-41EF-B8CD-CDFF9EF08611}">
      <dgm:prSet/>
      <dgm:spPr/>
      <dgm:t>
        <a:bodyPr/>
        <a:lstStyle/>
        <a:p>
          <a:endParaRPr lang="es-PE"/>
        </a:p>
      </dgm:t>
    </dgm:pt>
    <dgm:pt modelId="{BDA384EA-9BD4-4127-BABF-CB74A2417368}">
      <dgm:prSet phldrT="[Texto]"/>
      <dgm:spPr/>
      <dgm:t>
        <a:bodyPr/>
        <a:lstStyle/>
        <a:p>
          <a:r>
            <a:rPr lang="es-PE" dirty="0"/>
            <a:t>Facilita metodología</a:t>
          </a:r>
        </a:p>
      </dgm:t>
    </dgm:pt>
    <dgm:pt modelId="{317EC504-A1FA-47E7-92F9-54ACF61B4D1D}" type="parTrans" cxnId="{22255C2A-A7DB-4391-AE61-06EC85AFBC2D}">
      <dgm:prSet/>
      <dgm:spPr/>
      <dgm:t>
        <a:bodyPr/>
        <a:lstStyle/>
        <a:p>
          <a:endParaRPr lang="es-PE"/>
        </a:p>
      </dgm:t>
    </dgm:pt>
    <dgm:pt modelId="{B63068F6-BD12-4B4A-8B35-C259BC1CE995}" type="sibTrans" cxnId="{22255C2A-A7DB-4391-AE61-06EC85AFBC2D}">
      <dgm:prSet/>
      <dgm:spPr/>
      <dgm:t>
        <a:bodyPr/>
        <a:lstStyle/>
        <a:p>
          <a:endParaRPr lang="es-PE"/>
        </a:p>
      </dgm:t>
    </dgm:pt>
    <dgm:pt modelId="{4EB7D8DD-D912-4F06-8D53-00310E2F892C}">
      <dgm:prSet phldrT="[Texto]"/>
      <dgm:spPr/>
      <dgm:t>
        <a:bodyPr/>
        <a:lstStyle/>
        <a:p>
          <a:r>
            <a:rPr lang="es-PE" dirty="0"/>
            <a:t>Seguimiento</a:t>
          </a:r>
        </a:p>
      </dgm:t>
    </dgm:pt>
    <dgm:pt modelId="{C1813C4F-8CF2-49A4-B7F0-4DF9A6863F44}" type="parTrans" cxnId="{80425738-B41C-43E1-914D-8B5AE3BC375F}">
      <dgm:prSet/>
      <dgm:spPr/>
      <dgm:t>
        <a:bodyPr/>
        <a:lstStyle/>
        <a:p>
          <a:endParaRPr lang="es-PE"/>
        </a:p>
      </dgm:t>
    </dgm:pt>
    <dgm:pt modelId="{C847F5E0-19A8-4306-859B-236F4F1B3242}" type="sibTrans" cxnId="{80425738-B41C-43E1-914D-8B5AE3BC375F}">
      <dgm:prSet/>
      <dgm:spPr/>
      <dgm:t>
        <a:bodyPr/>
        <a:lstStyle/>
        <a:p>
          <a:endParaRPr lang="es-PE"/>
        </a:p>
      </dgm:t>
    </dgm:pt>
    <dgm:pt modelId="{116E2152-323F-4BB8-B1C2-D2B8D0511FFD}">
      <dgm:prSet phldrT="[Texto]"/>
      <dgm:spPr/>
      <dgm:t>
        <a:bodyPr/>
        <a:lstStyle/>
        <a:p>
          <a:r>
            <a:rPr lang="es-PE" dirty="0"/>
            <a:t>Comité de Riesgos (COR)</a:t>
          </a:r>
        </a:p>
      </dgm:t>
    </dgm:pt>
    <dgm:pt modelId="{ED4B8FB7-8A8D-4176-8F3B-0E3A5CEDE919}" type="parTrans" cxnId="{EE69729D-3A84-4ABF-B153-61F303790B61}">
      <dgm:prSet/>
      <dgm:spPr/>
      <dgm:t>
        <a:bodyPr/>
        <a:lstStyle/>
        <a:p>
          <a:endParaRPr lang="es-PE"/>
        </a:p>
      </dgm:t>
    </dgm:pt>
    <dgm:pt modelId="{3BFBB618-CBB5-47F5-AE18-2C6527502A9B}" type="sibTrans" cxnId="{EE69729D-3A84-4ABF-B153-61F303790B61}">
      <dgm:prSet/>
      <dgm:spPr/>
      <dgm:t>
        <a:bodyPr/>
        <a:lstStyle/>
        <a:p>
          <a:endParaRPr lang="es-PE"/>
        </a:p>
      </dgm:t>
    </dgm:pt>
    <dgm:pt modelId="{5695F25D-9F46-4CB6-B873-730EE8A451A3}">
      <dgm:prSet phldrT="[Texto]"/>
      <dgm:spPr/>
      <dgm:t>
        <a:bodyPr/>
        <a:lstStyle/>
        <a:p>
          <a:r>
            <a:rPr lang="es-PE" dirty="0"/>
            <a:t>Supervisa</a:t>
          </a:r>
        </a:p>
      </dgm:t>
    </dgm:pt>
    <dgm:pt modelId="{796DBC53-2C2E-4323-B009-EED60EDD9BFC}" type="parTrans" cxnId="{D507258B-53DD-4692-8809-0EC590761551}">
      <dgm:prSet/>
      <dgm:spPr/>
      <dgm:t>
        <a:bodyPr/>
        <a:lstStyle/>
        <a:p>
          <a:endParaRPr lang="es-PE"/>
        </a:p>
      </dgm:t>
    </dgm:pt>
    <dgm:pt modelId="{77C2D9F2-149F-41CF-B59B-D3EEE449A86C}" type="sibTrans" cxnId="{D507258B-53DD-4692-8809-0EC590761551}">
      <dgm:prSet/>
      <dgm:spPr/>
      <dgm:t>
        <a:bodyPr/>
        <a:lstStyle/>
        <a:p>
          <a:endParaRPr lang="es-PE"/>
        </a:p>
      </dgm:t>
    </dgm:pt>
    <dgm:pt modelId="{C239FE13-9571-415F-ABC9-5924E8B98AA8}">
      <dgm:prSet phldrT="[Texto]"/>
      <dgm:spPr/>
      <dgm:t>
        <a:bodyPr/>
        <a:lstStyle/>
        <a:p>
          <a:r>
            <a:rPr lang="es-PE" dirty="0"/>
            <a:t>Responsables jerárquicos de las áreas y unidades</a:t>
          </a:r>
        </a:p>
      </dgm:t>
    </dgm:pt>
    <dgm:pt modelId="{F534353D-7754-4FC2-9F9E-BE4BB0874169}" type="parTrans" cxnId="{B7CC4861-15E0-4CE0-8FCA-29530369E43A}">
      <dgm:prSet/>
      <dgm:spPr/>
      <dgm:t>
        <a:bodyPr/>
        <a:lstStyle/>
        <a:p>
          <a:endParaRPr lang="es-PE"/>
        </a:p>
      </dgm:t>
    </dgm:pt>
    <dgm:pt modelId="{F95B9EBE-28FA-4579-90AA-C9E1ED2A1CF5}" type="sibTrans" cxnId="{B7CC4861-15E0-4CE0-8FCA-29530369E43A}">
      <dgm:prSet/>
      <dgm:spPr/>
      <dgm:t>
        <a:bodyPr/>
        <a:lstStyle/>
        <a:p>
          <a:endParaRPr lang="es-PE"/>
        </a:p>
      </dgm:t>
    </dgm:pt>
    <dgm:pt modelId="{C0F3DB0F-244C-4B7B-9D75-3E7AEB9FE492}">
      <dgm:prSet phldrT="[Texto]"/>
      <dgm:spPr/>
      <dgm:t>
        <a:bodyPr/>
        <a:lstStyle/>
        <a:p>
          <a:r>
            <a:rPr lang="es-PE" dirty="0"/>
            <a:t>Gestionan riesgos</a:t>
          </a:r>
        </a:p>
      </dgm:t>
    </dgm:pt>
    <dgm:pt modelId="{71E76148-2E51-423F-88A5-9EAB7018B6E3}" type="parTrans" cxnId="{3FA86D3B-B9F8-48DC-BA36-4C617154130F}">
      <dgm:prSet/>
      <dgm:spPr/>
      <dgm:t>
        <a:bodyPr/>
        <a:lstStyle/>
        <a:p>
          <a:endParaRPr lang="es-PE"/>
        </a:p>
      </dgm:t>
    </dgm:pt>
    <dgm:pt modelId="{62DD4051-0591-4B98-81AB-C2CDE41C5272}" type="sibTrans" cxnId="{3FA86D3B-B9F8-48DC-BA36-4C617154130F}">
      <dgm:prSet/>
      <dgm:spPr/>
      <dgm:t>
        <a:bodyPr/>
        <a:lstStyle/>
        <a:p>
          <a:endParaRPr lang="es-PE"/>
        </a:p>
      </dgm:t>
    </dgm:pt>
    <dgm:pt modelId="{A93924C3-B5D8-4781-82C1-64E0092E5B89}">
      <dgm:prSet phldrT="[Texto]"/>
      <dgm:spPr/>
      <dgm:t>
        <a:bodyPr/>
        <a:lstStyle/>
        <a:p>
          <a:r>
            <a:rPr lang="es-PE" dirty="0"/>
            <a:t>Roles y responsabilidades</a:t>
          </a:r>
        </a:p>
      </dgm:t>
    </dgm:pt>
    <dgm:pt modelId="{27381BA2-A619-4DBE-B447-407AD3234252}" type="parTrans" cxnId="{719E25A7-81D6-49E5-883B-1BAD19284DF0}">
      <dgm:prSet/>
      <dgm:spPr/>
      <dgm:t>
        <a:bodyPr/>
        <a:lstStyle/>
        <a:p>
          <a:endParaRPr lang="es-PE"/>
        </a:p>
      </dgm:t>
    </dgm:pt>
    <dgm:pt modelId="{878B94C6-4459-4600-A4F4-BC7D52349E71}" type="sibTrans" cxnId="{719E25A7-81D6-49E5-883B-1BAD19284DF0}">
      <dgm:prSet/>
      <dgm:spPr/>
      <dgm:t>
        <a:bodyPr/>
        <a:lstStyle/>
        <a:p>
          <a:endParaRPr lang="es-PE"/>
        </a:p>
      </dgm:t>
    </dgm:pt>
    <dgm:pt modelId="{6C01DD0C-AF9F-45DD-A786-7AA4678AEBE9}" type="pres">
      <dgm:prSet presAssocID="{54CE37A1-7530-4602-99C3-4FA502734AE5}" presName="diagram" presStyleCnt="0">
        <dgm:presLayoutVars>
          <dgm:chPref val="1"/>
          <dgm:dir/>
          <dgm:animOne val="branch"/>
          <dgm:animLvl val="lvl"/>
          <dgm:resizeHandles val="exact"/>
        </dgm:presLayoutVars>
      </dgm:prSet>
      <dgm:spPr/>
    </dgm:pt>
    <dgm:pt modelId="{CAC61C2E-8137-4115-AF9E-90F31F19FD71}" type="pres">
      <dgm:prSet presAssocID="{944B2F2A-9EB5-4AF0-BED9-A46CF697A46E}" presName="root1" presStyleCnt="0"/>
      <dgm:spPr/>
    </dgm:pt>
    <dgm:pt modelId="{ADC5A1D4-0FE8-4A45-9FCE-D855B20A4503}" type="pres">
      <dgm:prSet presAssocID="{944B2F2A-9EB5-4AF0-BED9-A46CF697A46E}" presName="LevelOneTextNode" presStyleLbl="node0" presStyleIdx="0" presStyleCnt="1">
        <dgm:presLayoutVars>
          <dgm:chPref val="3"/>
        </dgm:presLayoutVars>
      </dgm:prSet>
      <dgm:spPr/>
    </dgm:pt>
    <dgm:pt modelId="{71DE8158-EADB-47CA-8275-6A4FC4DC12E5}" type="pres">
      <dgm:prSet presAssocID="{944B2F2A-9EB5-4AF0-BED9-A46CF697A46E}" presName="level2hierChild" presStyleCnt="0"/>
      <dgm:spPr/>
    </dgm:pt>
    <dgm:pt modelId="{CC953B55-F1B8-4DAA-B938-E50294D51403}" type="pres">
      <dgm:prSet presAssocID="{27381BA2-A619-4DBE-B447-407AD3234252}" presName="conn2-1" presStyleLbl="parChTrans1D2" presStyleIdx="0" presStyleCnt="1"/>
      <dgm:spPr/>
    </dgm:pt>
    <dgm:pt modelId="{8FBEC4BE-A722-4688-B5A6-E08AD99A5B61}" type="pres">
      <dgm:prSet presAssocID="{27381BA2-A619-4DBE-B447-407AD3234252}" presName="connTx" presStyleLbl="parChTrans1D2" presStyleIdx="0" presStyleCnt="1"/>
      <dgm:spPr/>
    </dgm:pt>
    <dgm:pt modelId="{17F1484E-AA26-4058-BA95-C79149B1D765}" type="pres">
      <dgm:prSet presAssocID="{A93924C3-B5D8-4781-82C1-64E0092E5B89}" presName="root2" presStyleCnt="0"/>
      <dgm:spPr/>
    </dgm:pt>
    <dgm:pt modelId="{268FDE8C-1D1F-4119-A46C-7635E2E85421}" type="pres">
      <dgm:prSet presAssocID="{A93924C3-B5D8-4781-82C1-64E0092E5B89}" presName="LevelTwoTextNode" presStyleLbl="node2" presStyleIdx="0" presStyleCnt="1">
        <dgm:presLayoutVars>
          <dgm:chPref val="3"/>
        </dgm:presLayoutVars>
      </dgm:prSet>
      <dgm:spPr/>
    </dgm:pt>
    <dgm:pt modelId="{E61EFE5D-2E27-43A0-846C-660EFED8E5BE}" type="pres">
      <dgm:prSet presAssocID="{A93924C3-B5D8-4781-82C1-64E0092E5B89}" presName="level3hierChild" presStyleCnt="0"/>
      <dgm:spPr/>
    </dgm:pt>
    <dgm:pt modelId="{68A3A78A-D21B-44FA-B353-435F676BDC35}" type="pres">
      <dgm:prSet presAssocID="{385870C5-600A-4DED-B148-CBFDDA84EBAE}" presName="conn2-1" presStyleLbl="parChTrans1D3" presStyleIdx="0" presStyleCnt="3"/>
      <dgm:spPr/>
    </dgm:pt>
    <dgm:pt modelId="{132889B4-E9A9-44F9-A481-2B14778C1A30}" type="pres">
      <dgm:prSet presAssocID="{385870C5-600A-4DED-B148-CBFDDA84EBAE}" presName="connTx" presStyleLbl="parChTrans1D3" presStyleIdx="0" presStyleCnt="3"/>
      <dgm:spPr/>
    </dgm:pt>
    <dgm:pt modelId="{5D398C3D-3965-4A0A-B28E-A8F4DF998166}" type="pres">
      <dgm:prSet presAssocID="{F9FA0B6C-0333-4B1F-BB50-B78116439842}" presName="root2" presStyleCnt="0"/>
      <dgm:spPr/>
    </dgm:pt>
    <dgm:pt modelId="{2615D260-5D2D-43CA-A5C7-140C37EC9612}" type="pres">
      <dgm:prSet presAssocID="{F9FA0B6C-0333-4B1F-BB50-B78116439842}" presName="LevelTwoTextNode" presStyleLbl="node3" presStyleIdx="0" presStyleCnt="3">
        <dgm:presLayoutVars>
          <dgm:chPref val="3"/>
        </dgm:presLayoutVars>
      </dgm:prSet>
      <dgm:spPr/>
    </dgm:pt>
    <dgm:pt modelId="{3A59AAF0-33AD-4202-BB1F-5239414FBFC6}" type="pres">
      <dgm:prSet presAssocID="{F9FA0B6C-0333-4B1F-BB50-B78116439842}" presName="level3hierChild" presStyleCnt="0"/>
      <dgm:spPr/>
    </dgm:pt>
    <dgm:pt modelId="{D07A7573-2D42-44E5-9222-0FEE60E75D3A}" type="pres">
      <dgm:prSet presAssocID="{317EC504-A1FA-47E7-92F9-54ACF61B4D1D}" presName="conn2-1" presStyleLbl="parChTrans1D4" presStyleIdx="0" presStyleCnt="4"/>
      <dgm:spPr/>
    </dgm:pt>
    <dgm:pt modelId="{A4DFF573-BFE9-4BB0-A3DE-6F912091462A}" type="pres">
      <dgm:prSet presAssocID="{317EC504-A1FA-47E7-92F9-54ACF61B4D1D}" presName="connTx" presStyleLbl="parChTrans1D4" presStyleIdx="0" presStyleCnt="4"/>
      <dgm:spPr/>
    </dgm:pt>
    <dgm:pt modelId="{CC993741-D849-47C5-92B1-BCA1D2DCBBF1}" type="pres">
      <dgm:prSet presAssocID="{BDA384EA-9BD4-4127-BABF-CB74A2417368}" presName="root2" presStyleCnt="0"/>
      <dgm:spPr/>
    </dgm:pt>
    <dgm:pt modelId="{51847995-09BC-4ADA-AB7C-2D858F178D56}" type="pres">
      <dgm:prSet presAssocID="{BDA384EA-9BD4-4127-BABF-CB74A2417368}" presName="LevelTwoTextNode" presStyleLbl="node4" presStyleIdx="0" presStyleCnt="4">
        <dgm:presLayoutVars>
          <dgm:chPref val="3"/>
        </dgm:presLayoutVars>
      </dgm:prSet>
      <dgm:spPr/>
    </dgm:pt>
    <dgm:pt modelId="{5BE849C4-BBA8-4369-9855-F5D6E9B5EABE}" type="pres">
      <dgm:prSet presAssocID="{BDA384EA-9BD4-4127-BABF-CB74A2417368}" presName="level3hierChild" presStyleCnt="0"/>
      <dgm:spPr/>
    </dgm:pt>
    <dgm:pt modelId="{8C0A98AC-C2F5-4A37-A835-5A84D598D32B}" type="pres">
      <dgm:prSet presAssocID="{C1813C4F-8CF2-49A4-B7F0-4DF9A6863F44}" presName="conn2-1" presStyleLbl="parChTrans1D4" presStyleIdx="1" presStyleCnt="4"/>
      <dgm:spPr/>
    </dgm:pt>
    <dgm:pt modelId="{D9FA07AC-8D5C-41AA-BA53-67A97F4F8B73}" type="pres">
      <dgm:prSet presAssocID="{C1813C4F-8CF2-49A4-B7F0-4DF9A6863F44}" presName="connTx" presStyleLbl="parChTrans1D4" presStyleIdx="1" presStyleCnt="4"/>
      <dgm:spPr/>
    </dgm:pt>
    <dgm:pt modelId="{11BD08C1-3C35-4BB1-A42C-D0D390EC435C}" type="pres">
      <dgm:prSet presAssocID="{4EB7D8DD-D912-4F06-8D53-00310E2F892C}" presName="root2" presStyleCnt="0"/>
      <dgm:spPr/>
    </dgm:pt>
    <dgm:pt modelId="{77A60FEA-6BC9-46BA-B6A8-5B9440D73C9B}" type="pres">
      <dgm:prSet presAssocID="{4EB7D8DD-D912-4F06-8D53-00310E2F892C}" presName="LevelTwoTextNode" presStyleLbl="node4" presStyleIdx="1" presStyleCnt="4">
        <dgm:presLayoutVars>
          <dgm:chPref val="3"/>
        </dgm:presLayoutVars>
      </dgm:prSet>
      <dgm:spPr/>
    </dgm:pt>
    <dgm:pt modelId="{95819F6A-4F88-4907-8DEF-04759CBAED30}" type="pres">
      <dgm:prSet presAssocID="{4EB7D8DD-D912-4F06-8D53-00310E2F892C}" presName="level3hierChild" presStyleCnt="0"/>
      <dgm:spPr/>
    </dgm:pt>
    <dgm:pt modelId="{4A7F5DF8-897D-4656-B39B-FE394C7A66FE}" type="pres">
      <dgm:prSet presAssocID="{ED4B8FB7-8A8D-4176-8F3B-0E3A5CEDE919}" presName="conn2-1" presStyleLbl="parChTrans1D3" presStyleIdx="1" presStyleCnt="3"/>
      <dgm:spPr/>
    </dgm:pt>
    <dgm:pt modelId="{1E5CFA14-8BBA-4A8A-BAF2-54DF68A20FA6}" type="pres">
      <dgm:prSet presAssocID="{ED4B8FB7-8A8D-4176-8F3B-0E3A5CEDE919}" presName="connTx" presStyleLbl="parChTrans1D3" presStyleIdx="1" presStyleCnt="3"/>
      <dgm:spPr/>
    </dgm:pt>
    <dgm:pt modelId="{0E4E16BF-67C4-49DC-A727-CD1B3142765B}" type="pres">
      <dgm:prSet presAssocID="{116E2152-323F-4BB8-B1C2-D2B8D0511FFD}" presName="root2" presStyleCnt="0"/>
      <dgm:spPr/>
    </dgm:pt>
    <dgm:pt modelId="{1EA0FBF0-78CD-4DC4-B79C-4CF9143E9F23}" type="pres">
      <dgm:prSet presAssocID="{116E2152-323F-4BB8-B1C2-D2B8D0511FFD}" presName="LevelTwoTextNode" presStyleLbl="node3" presStyleIdx="1" presStyleCnt="3">
        <dgm:presLayoutVars>
          <dgm:chPref val="3"/>
        </dgm:presLayoutVars>
      </dgm:prSet>
      <dgm:spPr/>
    </dgm:pt>
    <dgm:pt modelId="{84F11E54-7E17-4D76-AB7E-715AACDBBA3C}" type="pres">
      <dgm:prSet presAssocID="{116E2152-323F-4BB8-B1C2-D2B8D0511FFD}" presName="level3hierChild" presStyleCnt="0"/>
      <dgm:spPr/>
    </dgm:pt>
    <dgm:pt modelId="{06BFBD93-D2BF-40A1-8A51-EF2CC05C7105}" type="pres">
      <dgm:prSet presAssocID="{796DBC53-2C2E-4323-B009-EED60EDD9BFC}" presName="conn2-1" presStyleLbl="parChTrans1D4" presStyleIdx="2" presStyleCnt="4"/>
      <dgm:spPr/>
    </dgm:pt>
    <dgm:pt modelId="{AFEA0227-4A13-42E6-8C82-23A3C28D679E}" type="pres">
      <dgm:prSet presAssocID="{796DBC53-2C2E-4323-B009-EED60EDD9BFC}" presName="connTx" presStyleLbl="parChTrans1D4" presStyleIdx="2" presStyleCnt="4"/>
      <dgm:spPr/>
    </dgm:pt>
    <dgm:pt modelId="{629ECE88-0249-4996-A064-9A46305159F9}" type="pres">
      <dgm:prSet presAssocID="{5695F25D-9F46-4CB6-B873-730EE8A451A3}" presName="root2" presStyleCnt="0"/>
      <dgm:spPr/>
    </dgm:pt>
    <dgm:pt modelId="{75232974-17D8-4DE7-BEEE-D77124A7B318}" type="pres">
      <dgm:prSet presAssocID="{5695F25D-9F46-4CB6-B873-730EE8A451A3}" presName="LevelTwoTextNode" presStyleLbl="node4" presStyleIdx="2" presStyleCnt="4">
        <dgm:presLayoutVars>
          <dgm:chPref val="3"/>
        </dgm:presLayoutVars>
      </dgm:prSet>
      <dgm:spPr/>
    </dgm:pt>
    <dgm:pt modelId="{42F46D3C-ECE2-47C1-B7FE-8C402416E073}" type="pres">
      <dgm:prSet presAssocID="{5695F25D-9F46-4CB6-B873-730EE8A451A3}" presName="level3hierChild" presStyleCnt="0"/>
      <dgm:spPr/>
    </dgm:pt>
    <dgm:pt modelId="{8E145620-D5D0-4A96-B171-CA04D59A1CE7}" type="pres">
      <dgm:prSet presAssocID="{F534353D-7754-4FC2-9F9E-BE4BB0874169}" presName="conn2-1" presStyleLbl="parChTrans1D3" presStyleIdx="2" presStyleCnt="3"/>
      <dgm:spPr/>
    </dgm:pt>
    <dgm:pt modelId="{E953709F-2394-42C7-BF16-5CF335C3A0ED}" type="pres">
      <dgm:prSet presAssocID="{F534353D-7754-4FC2-9F9E-BE4BB0874169}" presName="connTx" presStyleLbl="parChTrans1D3" presStyleIdx="2" presStyleCnt="3"/>
      <dgm:spPr/>
    </dgm:pt>
    <dgm:pt modelId="{6913F19B-6C7B-488B-8B21-035D6F0C0E33}" type="pres">
      <dgm:prSet presAssocID="{C239FE13-9571-415F-ABC9-5924E8B98AA8}" presName="root2" presStyleCnt="0"/>
      <dgm:spPr/>
    </dgm:pt>
    <dgm:pt modelId="{36D81760-4572-4B9A-8247-009199E47BCC}" type="pres">
      <dgm:prSet presAssocID="{C239FE13-9571-415F-ABC9-5924E8B98AA8}" presName="LevelTwoTextNode" presStyleLbl="node3" presStyleIdx="2" presStyleCnt="3">
        <dgm:presLayoutVars>
          <dgm:chPref val="3"/>
        </dgm:presLayoutVars>
      </dgm:prSet>
      <dgm:spPr/>
    </dgm:pt>
    <dgm:pt modelId="{DA08BF6F-BB5A-4DD3-A5AF-B2EE55345D7D}" type="pres">
      <dgm:prSet presAssocID="{C239FE13-9571-415F-ABC9-5924E8B98AA8}" presName="level3hierChild" presStyleCnt="0"/>
      <dgm:spPr/>
    </dgm:pt>
    <dgm:pt modelId="{ADC704D4-5C7B-4F1F-A1D1-45AF28552BCE}" type="pres">
      <dgm:prSet presAssocID="{71E76148-2E51-423F-88A5-9EAB7018B6E3}" presName="conn2-1" presStyleLbl="parChTrans1D4" presStyleIdx="3" presStyleCnt="4"/>
      <dgm:spPr/>
    </dgm:pt>
    <dgm:pt modelId="{18068D59-170B-45D4-B43B-A69822C50145}" type="pres">
      <dgm:prSet presAssocID="{71E76148-2E51-423F-88A5-9EAB7018B6E3}" presName="connTx" presStyleLbl="parChTrans1D4" presStyleIdx="3" presStyleCnt="4"/>
      <dgm:spPr/>
    </dgm:pt>
    <dgm:pt modelId="{B93F100E-41EF-46A2-A8BD-56DC3F9812B3}" type="pres">
      <dgm:prSet presAssocID="{C0F3DB0F-244C-4B7B-9D75-3E7AEB9FE492}" presName="root2" presStyleCnt="0"/>
      <dgm:spPr/>
    </dgm:pt>
    <dgm:pt modelId="{A3B63F27-DF2E-4C38-9BC3-30AAA03F2D87}" type="pres">
      <dgm:prSet presAssocID="{C0F3DB0F-244C-4B7B-9D75-3E7AEB9FE492}" presName="LevelTwoTextNode" presStyleLbl="node4" presStyleIdx="3" presStyleCnt="4">
        <dgm:presLayoutVars>
          <dgm:chPref val="3"/>
        </dgm:presLayoutVars>
      </dgm:prSet>
      <dgm:spPr/>
    </dgm:pt>
    <dgm:pt modelId="{44F0CEBD-BB37-4464-80B5-B93468055633}" type="pres">
      <dgm:prSet presAssocID="{C0F3DB0F-244C-4B7B-9D75-3E7AEB9FE492}" presName="level3hierChild" presStyleCnt="0"/>
      <dgm:spPr/>
    </dgm:pt>
  </dgm:ptLst>
  <dgm:cxnLst>
    <dgm:cxn modelId="{4536C300-AC69-4077-85AA-296CE70DE86A}" type="presOf" srcId="{71E76148-2E51-423F-88A5-9EAB7018B6E3}" destId="{ADC704D4-5C7B-4F1F-A1D1-45AF28552BCE}" srcOrd="0" destOrd="0" presId="urn:microsoft.com/office/officeart/2005/8/layout/hierarchy2#2"/>
    <dgm:cxn modelId="{CA87CB09-0038-41CF-AB69-D06F81855555}" type="presOf" srcId="{385870C5-600A-4DED-B148-CBFDDA84EBAE}" destId="{132889B4-E9A9-44F9-A481-2B14778C1A30}" srcOrd="1" destOrd="0" presId="urn:microsoft.com/office/officeart/2005/8/layout/hierarchy2#2"/>
    <dgm:cxn modelId="{36654812-A55F-4BE6-9A54-987F3EA41972}" type="presOf" srcId="{796DBC53-2C2E-4323-B009-EED60EDD9BFC}" destId="{06BFBD93-D2BF-40A1-8A51-EF2CC05C7105}" srcOrd="0" destOrd="0" presId="urn:microsoft.com/office/officeart/2005/8/layout/hierarchy2#2"/>
    <dgm:cxn modelId="{019DAE12-C0AA-4E23-8DA8-6CA98C49B8CC}" type="presOf" srcId="{F534353D-7754-4FC2-9F9E-BE4BB0874169}" destId="{8E145620-D5D0-4A96-B171-CA04D59A1CE7}" srcOrd="0" destOrd="0" presId="urn:microsoft.com/office/officeart/2005/8/layout/hierarchy2#2"/>
    <dgm:cxn modelId="{13C11F13-44FA-4687-878F-C71D75D78D66}" type="presOf" srcId="{C0F3DB0F-244C-4B7B-9D75-3E7AEB9FE492}" destId="{A3B63F27-DF2E-4C38-9BC3-30AAA03F2D87}" srcOrd="0" destOrd="0" presId="urn:microsoft.com/office/officeart/2005/8/layout/hierarchy2#2"/>
    <dgm:cxn modelId="{7A09B914-D436-40F1-BC0B-612CAEFEBF0B}" type="presOf" srcId="{ED4B8FB7-8A8D-4176-8F3B-0E3A5CEDE919}" destId="{4A7F5DF8-897D-4656-B39B-FE394C7A66FE}" srcOrd="0" destOrd="0" presId="urn:microsoft.com/office/officeart/2005/8/layout/hierarchy2#2"/>
    <dgm:cxn modelId="{6789C717-951C-41EF-B8CD-CDFF9EF08611}" srcId="{A93924C3-B5D8-4781-82C1-64E0092E5B89}" destId="{F9FA0B6C-0333-4B1F-BB50-B78116439842}" srcOrd="0" destOrd="0" parTransId="{385870C5-600A-4DED-B148-CBFDDA84EBAE}" sibTransId="{2F2FA118-3D22-46D8-9089-81D35EA9FF40}"/>
    <dgm:cxn modelId="{22255C2A-A7DB-4391-AE61-06EC85AFBC2D}" srcId="{F9FA0B6C-0333-4B1F-BB50-B78116439842}" destId="{BDA384EA-9BD4-4127-BABF-CB74A2417368}" srcOrd="0" destOrd="0" parTransId="{317EC504-A1FA-47E7-92F9-54ACF61B4D1D}" sibTransId="{B63068F6-BD12-4B4A-8B35-C259BC1CE995}"/>
    <dgm:cxn modelId="{6F09B133-6B9F-48D9-BC82-0A8A960A4B6A}" type="presOf" srcId="{71E76148-2E51-423F-88A5-9EAB7018B6E3}" destId="{18068D59-170B-45D4-B43B-A69822C50145}" srcOrd="1" destOrd="0" presId="urn:microsoft.com/office/officeart/2005/8/layout/hierarchy2#2"/>
    <dgm:cxn modelId="{80425738-B41C-43E1-914D-8B5AE3BC375F}" srcId="{F9FA0B6C-0333-4B1F-BB50-B78116439842}" destId="{4EB7D8DD-D912-4F06-8D53-00310E2F892C}" srcOrd="1" destOrd="0" parTransId="{C1813C4F-8CF2-49A4-B7F0-4DF9A6863F44}" sibTransId="{C847F5E0-19A8-4306-859B-236F4F1B3242}"/>
    <dgm:cxn modelId="{3FA86D3B-B9F8-48DC-BA36-4C617154130F}" srcId="{C239FE13-9571-415F-ABC9-5924E8B98AA8}" destId="{C0F3DB0F-244C-4B7B-9D75-3E7AEB9FE492}" srcOrd="0" destOrd="0" parTransId="{71E76148-2E51-423F-88A5-9EAB7018B6E3}" sibTransId="{62DD4051-0591-4B98-81AB-C2CDE41C5272}"/>
    <dgm:cxn modelId="{11CACC60-3B3C-4CA4-85FA-EA11275AF946}" type="presOf" srcId="{F9FA0B6C-0333-4B1F-BB50-B78116439842}" destId="{2615D260-5D2D-43CA-A5C7-140C37EC9612}" srcOrd="0" destOrd="0" presId="urn:microsoft.com/office/officeart/2005/8/layout/hierarchy2#2"/>
    <dgm:cxn modelId="{B7CC4861-15E0-4CE0-8FCA-29530369E43A}" srcId="{A93924C3-B5D8-4781-82C1-64E0092E5B89}" destId="{C239FE13-9571-415F-ABC9-5924E8B98AA8}" srcOrd="2" destOrd="0" parTransId="{F534353D-7754-4FC2-9F9E-BE4BB0874169}" sibTransId="{F95B9EBE-28FA-4579-90AA-C9E1ED2A1CF5}"/>
    <dgm:cxn modelId="{C7DEC166-64EE-405E-B1C7-7AE0B816171D}" type="presOf" srcId="{27381BA2-A619-4DBE-B447-407AD3234252}" destId="{CC953B55-F1B8-4DAA-B938-E50294D51403}" srcOrd="0" destOrd="0" presId="urn:microsoft.com/office/officeart/2005/8/layout/hierarchy2#2"/>
    <dgm:cxn modelId="{70C87E6B-C110-40F4-B064-D2FF40A7254B}" type="presOf" srcId="{C1813C4F-8CF2-49A4-B7F0-4DF9A6863F44}" destId="{8C0A98AC-C2F5-4A37-A835-5A84D598D32B}" srcOrd="0" destOrd="0" presId="urn:microsoft.com/office/officeart/2005/8/layout/hierarchy2#2"/>
    <dgm:cxn modelId="{E1E5984F-3604-40F8-B3E0-974D34CD66BB}" type="presOf" srcId="{5695F25D-9F46-4CB6-B873-730EE8A451A3}" destId="{75232974-17D8-4DE7-BEEE-D77124A7B318}" srcOrd="0" destOrd="0" presId="urn:microsoft.com/office/officeart/2005/8/layout/hierarchy2#2"/>
    <dgm:cxn modelId="{506B9977-15CB-4DBA-BE96-28FF1960C2B1}" type="presOf" srcId="{944B2F2A-9EB5-4AF0-BED9-A46CF697A46E}" destId="{ADC5A1D4-0FE8-4A45-9FCE-D855B20A4503}" srcOrd="0" destOrd="0" presId="urn:microsoft.com/office/officeart/2005/8/layout/hierarchy2#2"/>
    <dgm:cxn modelId="{4AF7F558-23A2-414E-947C-F293F0570716}" type="presOf" srcId="{27381BA2-A619-4DBE-B447-407AD3234252}" destId="{8FBEC4BE-A722-4688-B5A6-E08AD99A5B61}" srcOrd="1" destOrd="0" presId="urn:microsoft.com/office/officeart/2005/8/layout/hierarchy2#2"/>
    <dgm:cxn modelId="{AF85797F-860F-4556-A876-AE2EFEBC39D6}" type="presOf" srcId="{F534353D-7754-4FC2-9F9E-BE4BB0874169}" destId="{E953709F-2394-42C7-BF16-5CF335C3A0ED}" srcOrd="1" destOrd="0" presId="urn:microsoft.com/office/officeart/2005/8/layout/hierarchy2#2"/>
    <dgm:cxn modelId="{D507258B-53DD-4692-8809-0EC590761551}" srcId="{116E2152-323F-4BB8-B1C2-D2B8D0511FFD}" destId="{5695F25D-9F46-4CB6-B873-730EE8A451A3}" srcOrd="0" destOrd="0" parTransId="{796DBC53-2C2E-4323-B009-EED60EDD9BFC}" sibTransId="{77C2D9F2-149F-41CF-B59B-D3EEE449A86C}"/>
    <dgm:cxn modelId="{EE69729D-3A84-4ABF-B153-61F303790B61}" srcId="{A93924C3-B5D8-4781-82C1-64E0092E5B89}" destId="{116E2152-323F-4BB8-B1C2-D2B8D0511FFD}" srcOrd="1" destOrd="0" parTransId="{ED4B8FB7-8A8D-4176-8F3B-0E3A5CEDE919}" sibTransId="{3BFBB618-CBB5-47F5-AE18-2C6527502A9B}"/>
    <dgm:cxn modelId="{221B05A2-4D2C-4CAB-96D7-3F0EF4F26338}" srcId="{54CE37A1-7530-4602-99C3-4FA502734AE5}" destId="{944B2F2A-9EB5-4AF0-BED9-A46CF697A46E}" srcOrd="0" destOrd="0" parTransId="{88CBCAF4-023A-45C1-8789-CF86BD7ED2A8}" sibTransId="{7FF710D2-35A7-438B-8F47-710173D7D61B}"/>
    <dgm:cxn modelId="{719E25A7-81D6-49E5-883B-1BAD19284DF0}" srcId="{944B2F2A-9EB5-4AF0-BED9-A46CF697A46E}" destId="{A93924C3-B5D8-4781-82C1-64E0092E5B89}" srcOrd="0" destOrd="0" parTransId="{27381BA2-A619-4DBE-B447-407AD3234252}" sibTransId="{878B94C6-4459-4600-A4F4-BC7D52349E71}"/>
    <dgm:cxn modelId="{9EEAD7AD-A109-4A38-9ACA-1C5446E33C1D}" type="presOf" srcId="{796DBC53-2C2E-4323-B009-EED60EDD9BFC}" destId="{AFEA0227-4A13-42E6-8C82-23A3C28D679E}" srcOrd="1" destOrd="0" presId="urn:microsoft.com/office/officeart/2005/8/layout/hierarchy2#2"/>
    <dgm:cxn modelId="{7B72B6B2-995D-40E5-8DF9-D11411CBA216}" type="presOf" srcId="{385870C5-600A-4DED-B148-CBFDDA84EBAE}" destId="{68A3A78A-D21B-44FA-B353-435F676BDC35}" srcOrd="0" destOrd="0" presId="urn:microsoft.com/office/officeart/2005/8/layout/hierarchy2#2"/>
    <dgm:cxn modelId="{A03B16C9-C1D7-401A-ACA0-24EDD72EAB11}" type="presOf" srcId="{A93924C3-B5D8-4781-82C1-64E0092E5B89}" destId="{268FDE8C-1D1F-4119-A46C-7635E2E85421}" srcOrd="0" destOrd="0" presId="urn:microsoft.com/office/officeart/2005/8/layout/hierarchy2#2"/>
    <dgm:cxn modelId="{5FE579CA-6AA0-4E01-A415-033FDC7B1C04}" type="presOf" srcId="{BDA384EA-9BD4-4127-BABF-CB74A2417368}" destId="{51847995-09BC-4ADA-AB7C-2D858F178D56}" srcOrd="0" destOrd="0" presId="urn:microsoft.com/office/officeart/2005/8/layout/hierarchy2#2"/>
    <dgm:cxn modelId="{2E6AA1CD-034A-4035-A9A4-3693E01D740D}" type="presOf" srcId="{ED4B8FB7-8A8D-4176-8F3B-0E3A5CEDE919}" destId="{1E5CFA14-8BBA-4A8A-BAF2-54DF68A20FA6}" srcOrd="1" destOrd="0" presId="urn:microsoft.com/office/officeart/2005/8/layout/hierarchy2#2"/>
    <dgm:cxn modelId="{1AB7E3E0-76B9-4208-AA27-B2FEB70DE949}" type="presOf" srcId="{C1813C4F-8CF2-49A4-B7F0-4DF9A6863F44}" destId="{D9FA07AC-8D5C-41AA-BA53-67A97F4F8B73}" srcOrd="1" destOrd="0" presId="urn:microsoft.com/office/officeart/2005/8/layout/hierarchy2#2"/>
    <dgm:cxn modelId="{4B9835E2-2962-4546-A389-BA82AED7CAA6}" type="presOf" srcId="{116E2152-323F-4BB8-B1C2-D2B8D0511FFD}" destId="{1EA0FBF0-78CD-4DC4-B79C-4CF9143E9F23}" srcOrd="0" destOrd="0" presId="urn:microsoft.com/office/officeart/2005/8/layout/hierarchy2#2"/>
    <dgm:cxn modelId="{C3F9FFEC-CF0F-47E9-AAB9-F3AF50E30837}" type="presOf" srcId="{54CE37A1-7530-4602-99C3-4FA502734AE5}" destId="{6C01DD0C-AF9F-45DD-A786-7AA4678AEBE9}" srcOrd="0" destOrd="0" presId="urn:microsoft.com/office/officeart/2005/8/layout/hierarchy2#2"/>
    <dgm:cxn modelId="{B29DDBED-C16B-47D2-9C06-88EC7407902C}" type="presOf" srcId="{4EB7D8DD-D912-4F06-8D53-00310E2F892C}" destId="{77A60FEA-6BC9-46BA-B6A8-5B9440D73C9B}" srcOrd="0" destOrd="0" presId="urn:microsoft.com/office/officeart/2005/8/layout/hierarchy2#2"/>
    <dgm:cxn modelId="{E43F7EF1-F13F-4857-86F3-4459B68AC90C}" type="presOf" srcId="{C239FE13-9571-415F-ABC9-5924E8B98AA8}" destId="{36D81760-4572-4B9A-8247-009199E47BCC}" srcOrd="0" destOrd="0" presId="urn:microsoft.com/office/officeart/2005/8/layout/hierarchy2#2"/>
    <dgm:cxn modelId="{A36110F8-FED5-40BB-8148-9FC2C237E094}" type="presOf" srcId="{317EC504-A1FA-47E7-92F9-54ACF61B4D1D}" destId="{D07A7573-2D42-44E5-9222-0FEE60E75D3A}" srcOrd="0" destOrd="0" presId="urn:microsoft.com/office/officeart/2005/8/layout/hierarchy2#2"/>
    <dgm:cxn modelId="{07292BFA-B740-4373-91BD-B673D301CF63}" type="presOf" srcId="{317EC504-A1FA-47E7-92F9-54ACF61B4D1D}" destId="{A4DFF573-BFE9-4BB0-A3DE-6F912091462A}" srcOrd="1" destOrd="0" presId="urn:microsoft.com/office/officeart/2005/8/layout/hierarchy2#2"/>
    <dgm:cxn modelId="{F704FEFB-5839-42D6-8D0B-47E8B60FE9C1}" type="presParOf" srcId="{6C01DD0C-AF9F-45DD-A786-7AA4678AEBE9}" destId="{CAC61C2E-8137-4115-AF9E-90F31F19FD71}" srcOrd="0" destOrd="0" presId="urn:microsoft.com/office/officeart/2005/8/layout/hierarchy2#2"/>
    <dgm:cxn modelId="{511D3276-E8EA-465E-BA1F-C5D76C4DB6CB}" type="presParOf" srcId="{CAC61C2E-8137-4115-AF9E-90F31F19FD71}" destId="{ADC5A1D4-0FE8-4A45-9FCE-D855B20A4503}" srcOrd="0" destOrd="0" presId="urn:microsoft.com/office/officeart/2005/8/layout/hierarchy2#2"/>
    <dgm:cxn modelId="{AF897667-97C9-4873-9E90-26AB8CA71810}" type="presParOf" srcId="{CAC61C2E-8137-4115-AF9E-90F31F19FD71}" destId="{71DE8158-EADB-47CA-8275-6A4FC4DC12E5}" srcOrd="1" destOrd="0" presId="urn:microsoft.com/office/officeart/2005/8/layout/hierarchy2#2"/>
    <dgm:cxn modelId="{BC00AA13-1BE4-4956-AFE6-9704BF243A55}" type="presParOf" srcId="{71DE8158-EADB-47CA-8275-6A4FC4DC12E5}" destId="{CC953B55-F1B8-4DAA-B938-E50294D51403}" srcOrd="0" destOrd="0" presId="urn:microsoft.com/office/officeart/2005/8/layout/hierarchy2#2"/>
    <dgm:cxn modelId="{0AC3E0C8-2FF4-4B9A-A262-B85A734F985B}" type="presParOf" srcId="{CC953B55-F1B8-4DAA-B938-E50294D51403}" destId="{8FBEC4BE-A722-4688-B5A6-E08AD99A5B61}" srcOrd="0" destOrd="0" presId="urn:microsoft.com/office/officeart/2005/8/layout/hierarchy2#2"/>
    <dgm:cxn modelId="{A335CB41-1CA3-4AD2-8E27-CF6B1E7EF05A}" type="presParOf" srcId="{71DE8158-EADB-47CA-8275-6A4FC4DC12E5}" destId="{17F1484E-AA26-4058-BA95-C79149B1D765}" srcOrd="1" destOrd="0" presId="urn:microsoft.com/office/officeart/2005/8/layout/hierarchy2#2"/>
    <dgm:cxn modelId="{3005F6C4-9CD1-4A00-B9C5-DDC481649823}" type="presParOf" srcId="{17F1484E-AA26-4058-BA95-C79149B1D765}" destId="{268FDE8C-1D1F-4119-A46C-7635E2E85421}" srcOrd="0" destOrd="0" presId="urn:microsoft.com/office/officeart/2005/8/layout/hierarchy2#2"/>
    <dgm:cxn modelId="{CA5CC3B6-C14E-4F77-8932-C7EBCD7693F2}" type="presParOf" srcId="{17F1484E-AA26-4058-BA95-C79149B1D765}" destId="{E61EFE5D-2E27-43A0-846C-660EFED8E5BE}" srcOrd="1" destOrd="0" presId="urn:microsoft.com/office/officeart/2005/8/layout/hierarchy2#2"/>
    <dgm:cxn modelId="{64412502-314A-4A63-AA1F-95DE689F8466}" type="presParOf" srcId="{E61EFE5D-2E27-43A0-846C-660EFED8E5BE}" destId="{68A3A78A-D21B-44FA-B353-435F676BDC35}" srcOrd="0" destOrd="0" presId="urn:microsoft.com/office/officeart/2005/8/layout/hierarchy2#2"/>
    <dgm:cxn modelId="{73125224-D6EE-49A1-84DC-149AF43C3F70}" type="presParOf" srcId="{68A3A78A-D21B-44FA-B353-435F676BDC35}" destId="{132889B4-E9A9-44F9-A481-2B14778C1A30}" srcOrd="0" destOrd="0" presId="urn:microsoft.com/office/officeart/2005/8/layout/hierarchy2#2"/>
    <dgm:cxn modelId="{8EE64FB7-C42E-43B6-B66C-B07AA2E29486}" type="presParOf" srcId="{E61EFE5D-2E27-43A0-846C-660EFED8E5BE}" destId="{5D398C3D-3965-4A0A-B28E-A8F4DF998166}" srcOrd="1" destOrd="0" presId="urn:microsoft.com/office/officeart/2005/8/layout/hierarchy2#2"/>
    <dgm:cxn modelId="{B89A7489-2EDA-4EA4-9074-24C9EE831143}" type="presParOf" srcId="{5D398C3D-3965-4A0A-B28E-A8F4DF998166}" destId="{2615D260-5D2D-43CA-A5C7-140C37EC9612}" srcOrd="0" destOrd="0" presId="urn:microsoft.com/office/officeart/2005/8/layout/hierarchy2#2"/>
    <dgm:cxn modelId="{FB1D2F5A-8EBC-417B-B84C-AF90D8E879FC}" type="presParOf" srcId="{5D398C3D-3965-4A0A-B28E-A8F4DF998166}" destId="{3A59AAF0-33AD-4202-BB1F-5239414FBFC6}" srcOrd="1" destOrd="0" presId="urn:microsoft.com/office/officeart/2005/8/layout/hierarchy2#2"/>
    <dgm:cxn modelId="{224CB9CC-06E4-4718-A985-AB776074C1AF}" type="presParOf" srcId="{3A59AAF0-33AD-4202-BB1F-5239414FBFC6}" destId="{D07A7573-2D42-44E5-9222-0FEE60E75D3A}" srcOrd="0" destOrd="0" presId="urn:microsoft.com/office/officeart/2005/8/layout/hierarchy2#2"/>
    <dgm:cxn modelId="{ACF39269-D309-4EBA-A31B-C4C71C4A4FD4}" type="presParOf" srcId="{D07A7573-2D42-44E5-9222-0FEE60E75D3A}" destId="{A4DFF573-BFE9-4BB0-A3DE-6F912091462A}" srcOrd="0" destOrd="0" presId="urn:microsoft.com/office/officeart/2005/8/layout/hierarchy2#2"/>
    <dgm:cxn modelId="{0F654F81-9CDF-4C4B-8634-4DD4829D735A}" type="presParOf" srcId="{3A59AAF0-33AD-4202-BB1F-5239414FBFC6}" destId="{CC993741-D849-47C5-92B1-BCA1D2DCBBF1}" srcOrd="1" destOrd="0" presId="urn:microsoft.com/office/officeart/2005/8/layout/hierarchy2#2"/>
    <dgm:cxn modelId="{5565F739-3A71-464A-8301-1E5632E14997}" type="presParOf" srcId="{CC993741-D849-47C5-92B1-BCA1D2DCBBF1}" destId="{51847995-09BC-4ADA-AB7C-2D858F178D56}" srcOrd="0" destOrd="0" presId="urn:microsoft.com/office/officeart/2005/8/layout/hierarchy2#2"/>
    <dgm:cxn modelId="{4025FE7F-B3C2-4134-81CA-18DFCD9A7ABE}" type="presParOf" srcId="{CC993741-D849-47C5-92B1-BCA1D2DCBBF1}" destId="{5BE849C4-BBA8-4369-9855-F5D6E9B5EABE}" srcOrd="1" destOrd="0" presId="urn:microsoft.com/office/officeart/2005/8/layout/hierarchy2#2"/>
    <dgm:cxn modelId="{6E0814F1-E19E-42D9-AD83-1CD1B25FE1CF}" type="presParOf" srcId="{3A59AAF0-33AD-4202-BB1F-5239414FBFC6}" destId="{8C0A98AC-C2F5-4A37-A835-5A84D598D32B}" srcOrd="2" destOrd="0" presId="urn:microsoft.com/office/officeart/2005/8/layout/hierarchy2#2"/>
    <dgm:cxn modelId="{6296055A-F1C8-4196-ACCC-8A6C252A2CF2}" type="presParOf" srcId="{8C0A98AC-C2F5-4A37-A835-5A84D598D32B}" destId="{D9FA07AC-8D5C-41AA-BA53-67A97F4F8B73}" srcOrd="0" destOrd="0" presId="urn:microsoft.com/office/officeart/2005/8/layout/hierarchy2#2"/>
    <dgm:cxn modelId="{C9811418-5917-46B4-A605-D7FEDE61C082}" type="presParOf" srcId="{3A59AAF0-33AD-4202-BB1F-5239414FBFC6}" destId="{11BD08C1-3C35-4BB1-A42C-D0D390EC435C}" srcOrd="3" destOrd="0" presId="urn:microsoft.com/office/officeart/2005/8/layout/hierarchy2#2"/>
    <dgm:cxn modelId="{0406A060-C538-41BA-8C3E-FBFFBC175562}" type="presParOf" srcId="{11BD08C1-3C35-4BB1-A42C-D0D390EC435C}" destId="{77A60FEA-6BC9-46BA-B6A8-5B9440D73C9B}" srcOrd="0" destOrd="0" presId="urn:microsoft.com/office/officeart/2005/8/layout/hierarchy2#2"/>
    <dgm:cxn modelId="{2D45201B-2C79-4313-9BF7-A69F4912CE52}" type="presParOf" srcId="{11BD08C1-3C35-4BB1-A42C-D0D390EC435C}" destId="{95819F6A-4F88-4907-8DEF-04759CBAED30}" srcOrd="1" destOrd="0" presId="urn:microsoft.com/office/officeart/2005/8/layout/hierarchy2#2"/>
    <dgm:cxn modelId="{5F2E6D49-764C-49A6-8F08-0CB999B16C36}" type="presParOf" srcId="{E61EFE5D-2E27-43A0-846C-660EFED8E5BE}" destId="{4A7F5DF8-897D-4656-B39B-FE394C7A66FE}" srcOrd="2" destOrd="0" presId="urn:microsoft.com/office/officeart/2005/8/layout/hierarchy2#2"/>
    <dgm:cxn modelId="{26E7E280-33EC-488D-8A34-70CB1DDC9BC5}" type="presParOf" srcId="{4A7F5DF8-897D-4656-B39B-FE394C7A66FE}" destId="{1E5CFA14-8BBA-4A8A-BAF2-54DF68A20FA6}" srcOrd="0" destOrd="0" presId="urn:microsoft.com/office/officeart/2005/8/layout/hierarchy2#2"/>
    <dgm:cxn modelId="{F1A906A3-CFFD-4006-AEA1-38E572E83604}" type="presParOf" srcId="{E61EFE5D-2E27-43A0-846C-660EFED8E5BE}" destId="{0E4E16BF-67C4-49DC-A727-CD1B3142765B}" srcOrd="3" destOrd="0" presId="urn:microsoft.com/office/officeart/2005/8/layout/hierarchy2#2"/>
    <dgm:cxn modelId="{CF259450-03D8-4FC2-93BA-AC687D0A5F4C}" type="presParOf" srcId="{0E4E16BF-67C4-49DC-A727-CD1B3142765B}" destId="{1EA0FBF0-78CD-4DC4-B79C-4CF9143E9F23}" srcOrd="0" destOrd="0" presId="urn:microsoft.com/office/officeart/2005/8/layout/hierarchy2#2"/>
    <dgm:cxn modelId="{E2108B40-D6F9-4DB4-965C-5DFC3F53715A}" type="presParOf" srcId="{0E4E16BF-67C4-49DC-A727-CD1B3142765B}" destId="{84F11E54-7E17-4D76-AB7E-715AACDBBA3C}" srcOrd="1" destOrd="0" presId="urn:microsoft.com/office/officeart/2005/8/layout/hierarchy2#2"/>
    <dgm:cxn modelId="{D2C9C92C-4D48-4524-87AE-40E9E657675D}" type="presParOf" srcId="{84F11E54-7E17-4D76-AB7E-715AACDBBA3C}" destId="{06BFBD93-D2BF-40A1-8A51-EF2CC05C7105}" srcOrd="0" destOrd="0" presId="urn:microsoft.com/office/officeart/2005/8/layout/hierarchy2#2"/>
    <dgm:cxn modelId="{156B3B29-2C87-4531-94C0-806F9C1E3832}" type="presParOf" srcId="{06BFBD93-D2BF-40A1-8A51-EF2CC05C7105}" destId="{AFEA0227-4A13-42E6-8C82-23A3C28D679E}" srcOrd="0" destOrd="0" presId="urn:microsoft.com/office/officeart/2005/8/layout/hierarchy2#2"/>
    <dgm:cxn modelId="{B02774AF-7010-4949-8889-A2646B2A5477}" type="presParOf" srcId="{84F11E54-7E17-4D76-AB7E-715AACDBBA3C}" destId="{629ECE88-0249-4996-A064-9A46305159F9}" srcOrd="1" destOrd="0" presId="urn:microsoft.com/office/officeart/2005/8/layout/hierarchy2#2"/>
    <dgm:cxn modelId="{6217BC50-BDD0-41D2-B659-7BDFD0C6921C}" type="presParOf" srcId="{629ECE88-0249-4996-A064-9A46305159F9}" destId="{75232974-17D8-4DE7-BEEE-D77124A7B318}" srcOrd="0" destOrd="0" presId="urn:microsoft.com/office/officeart/2005/8/layout/hierarchy2#2"/>
    <dgm:cxn modelId="{122ED9A6-2441-47B4-BB55-99E7BAA27BF5}" type="presParOf" srcId="{629ECE88-0249-4996-A064-9A46305159F9}" destId="{42F46D3C-ECE2-47C1-B7FE-8C402416E073}" srcOrd="1" destOrd="0" presId="urn:microsoft.com/office/officeart/2005/8/layout/hierarchy2#2"/>
    <dgm:cxn modelId="{065BC775-9477-40B3-B3DA-1CE596D87885}" type="presParOf" srcId="{E61EFE5D-2E27-43A0-846C-660EFED8E5BE}" destId="{8E145620-D5D0-4A96-B171-CA04D59A1CE7}" srcOrd="4" destOrd="0" presId="urn:microsoft.com/office/officeart/2005/8/layout/hierarchy2#2"/>
    <dgm:cxn modelId="{AB5D4758-17BA-43E4-A8A2-80ABB598C84E}" type="presParOf" srcId="{8E145620-D5D0-4A96-B171-CA04D59A1CE7}" destId="{E953709F-2394-42C7-BF16-5CF335C3A0ED}" srcOrd="0" destOrd="0" presId="urn:microsoft.com/office/officeart/2005/8/layout/hierarchy2#2"/>
    <dgm:cxn modelId="{FB6D90F8-7FC1-4DE0-914A-02146D6F7741}" type="presParOf" srcId="{E61EFE5D-2E27-43A0-846C-660EFED8E5BE}" destId="{6913F19B-6C7B-488B-8B21-035D6F0C0E33}" srcOrd="5" destOrd="0" presId="urn:microsoft.com/office/officeart/2005/8/layout/hierarchy2#2"/>
    <dgm:cxn modelId="{CEFBAC4C-9CD5-4DFF-B286-9093C2EB1B1F}" type="presParOf" srcId="{6913F19B-6C7B-488B-8B21-035D6F0C0E33}" destId="{36D81760-4572-4B9A-8247-009199E47BCC}" srcOrd="0" destOrd="0" presId="urn:microsoft.com/office/officeart/2005/8/layout/hierarchy2#2"/>
    <dgm:cxn modelId="{BEBFE032-606F-45DA-84B3-1D98BCD99A5D}" type="presParOf" srcId="{6913F19B-6C7B-488B-8B21-035D6F0C0E33}" destId="{DA08BF6F-BB5A-4DD3-A5AF-B2EE55345D7D}" srcOrd="1" destOrd="0" presId="urn:microsoft.com/office/officeart/2005/8/layout/hierarchy2#2"/>
    <dgm:cxn modelId="{2AE252A1-7B96-4330-8215-C15E76CCBF9F}" type="presParOf" srcId="{DA08BF6F-BB5A-4DD3-A5AF-B2EE55345D7D}" destId="{ADC704D4-5C7B-4F1F-A1D1-45AF28552BCE}" srcOrd="0" destOrd="0" presId="urn:microsoft.com/office/officeart/2005/8/layout/hierarchy2#2"/>
    <dgm:cxn modelId="{387AAFA8-0088-4CC2-BD95-7F50DAF16468}" type="presParOf" srcId="{ADC704D4-5C7B-4F1F-A1D1-45AF28552BCE}" destId="{18068D59-170B-45D4-B43B-A69822C50145}" srcOrd="0" destOrd="0" presId="urn:microsoft.com/office/officeart/2005/8/layout/hierarchy2#2"/>
    <dgm:cxn modelId="{9C7536F9-279F-4146-9475-182F63108C38}" type="presParOf" srcId="{DA08BF6F-BB5A-4DD3-A5AF-B2EE55345D7D}" destId="{B93F100E-41EF-46A2-A8BD-56DC3F9812B3}" srcOrd="1" destOrd="0" presId="urn:microsoft.com/office/officeart/2005/8/layout/hierarchy2#2"/>
    <dgm:cxn modelId="{A99D0938-4C63-44DB-A6B7-BEF07FF1A812}" type="presParOf" srcId="{B93F100E-41EF-46A2-A8BD-56DC3F9812B3}" destId="{A3B63F27-DF2E-4C38-9BC3-30AAA03F2D87}" srcOrd="0" destOrd="0" presId="urn:microsoft.com/office/officeart/2005/8/layout/hierarchy2#2"/>
    <dgm:cxn modelId="{2875EAC6-5439-4687-B6C0-EB048E988EAF}" type="presParOf" srcId="{B93F100E-41EF-46A2-A8BD-56DC3F9812B3}" destId="{44F0CEBD-BB37-4464-80B5-B93468055633}" srcOrd="1" destOrd="0" presId="urn:microsoft.com/office/officeart/2005/8/layout/hierarchy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05B6370-142A-4D9E-A19A-174E3048B4F6}" type="doc">
      <dgm:prSet loTypeId="urn:microsoft.com/office/officeart/2008/layout/VerticalCurvedList#1" loCatId="list" qsTypeId="urn:microsoft.com/office/officeart/2005/8/quickstyle/simple1#18" qsCatId="simple" csTypeId="urn:microsoft.com/office/officeart/2005/8/colors/colorful3#1" csCatId="colorful" phldr="1"/>
      <dgm:spPr/>
      <dgm:t>
        <a:bodyPr/>
        <a:lstStyle/>
        <a:p>
          <a:endParaRPr lang="es-PE"/>
        </a:p>
      </dgm:t>
    </dgm:pt>
    <dgm:pt modelId="{55609C99-CBB2-4ED1-A47C-5EBDE7F012EF}">
      <dgm:prSet phldrT="[Texto]"/>
      <dgm:spPr/>
      <dgm:t>
        <a:bodyPr/>
        <a:lstStyle/>
        <a:p>
          <a:r>
            <a:rPr lang="es-PE" dirty="0"/>
            <a:t>Máxima Autoridad Institucional (MAI)</a:t>
          </a:r>
        </a:p>
      </dgm:t>
    </dgm:pt>
    <dgm:pt modelId="{2C44FA65-91FD-4A1B-9AA8-9756E9BBE06B}" type="parTrans" cxnId="{9D44E2CD-DC24-421E-817A-905F8927DA8B}">
      <dgm:prSet/>
      <dgm:spPr/>
      <dgm:t>
        <a:bodyPr/>
        <a:lstStyle/>
        <a:p>
          <a:endParaRPr lang="es-PE"/>
        </a:p>
      </dgm:t>
    </dgm:pt>
    <dgm:pt modelId="{11BD5E5E-FE5C-4216-A55C-8F1417384D24}" type="sibTrans" cxnId="{9D44E2CD-DC24-421E-817A-905F8927DA8B}">
      <dgm:prSet/>
      <dgm:spPr/>
      <dgm:t>
        <a:bodyPr/>
        <a:lstStyle/>
        <a:p>
          <a:endParaRPr lang="es-PE"/>
        </a:p>
      </dgm:t>
    </dgm:pt>
    <dgm:pt modelId="{3AA08383-3072-4EEF-930A-A4C7E8796CA8}">
      <dgm:prSet phldrT="[Texto]"/>
      <dgm:spPr/>
      <dgm:t>
        <a:bodyPr/>
        <a:lstStyle/>
        <a:p>
          <a:r>
            <a:rPr lang="es-PE" dirty="0"/>
            <a:t>Máxima Autoridad Ejecutiva (MAE)</a:t>
          </a:r>
        </a:p>
      </dgm:t>
    </dgm:pt>
    <dgm:pt modelId="{9CB49C7B-5B8B-4CD4-9676-95BD72EBD68A}" type="parTrans" cxnId="{80DE3D9F-609F-4C8C-91E8-ACFD466209ED}">
      <dgm:prSet/>
      <dgm:spPr/>
      <dgm:t>
        <a:bodyPr/>
        <a:lstStyle/>
        <a:p>
          <a:endParaRPr lang="es-PE"/>
        </a:p>
      </dgm:t>
    </dgm:pt>
    <dgm:pt modelId="{33002A71-598F-4308-AF3F-977C73FEF8BA}" type="sibTrans" cxnId="{80DE3D9F-609F-4C8C-91E8-ACFD466209ED}">
      <dgm:prSet/>
      <dgm:spPr/>
      <dgm:t>
        <a:bodyPr/>
        <a:lstStyle/>
        <a:p>
          <a:endParaRPr lang="es-PE"/>
        </a:p>
      </dgm:t>
    </dgm:pt>
    <dgm:pt modelId="{FD89402D-50A5-4325-B67D-63A38DB1D8E1}">
      <dgm:prSet phldrT="[Texto]"/>
      <dgm:spPr/>
      <dgm:t>
        <a:bodyPr/>
        <a:lstStyle/>
        <a:p>
          <a:r>
            <a:rPr lang="es-PE" dirty="0"/>
            <a:t>Responsables jerárquicos de las áreas y unidades de la entidad</a:t>
          </a:r>
        </a:p>
      </dgm:t>
    </dgm:pt>
    <dgm:pt modelId="{ECDDB590-2047-4003-A586-64C115BF2062}" type="parTrans" cxnId="{5172BC0C-E972-4717-8B76-09B6AB325612}">
      <dgm:prSet/>
      <dgm:spPr/>
      <dgm:t>
        <a:bodyPr/>
        <a:lstStyle/>
        <a:p>
          <a:endParaRPr lang="es-PE"/>
        </a:p>
      </dgm:t>
    </dgm:pt>
    <dgm:pt modelId="{8F32C422-D8AB-4DEE-9A26-D9F63FFD6A97}" type="sibTrans" cxnId="{5172BC0C-E972-4717-8B76-09B6AB325612}">
      <dgm:prSet/>
      <dgm:spPr/>
      <dgm:t>
        <a:bodyPr/>
        <a:lstStyle/>
        <a:p>
          <a:endParaRPr lang="es-PE"/>
        </a:p>
      </dgm:t>
    </dgm:pt>
    <dgm:pt modelId="{5E6387E9-0CA2-4C23-8D28-FE64A15C1DA7}">
      <dgm:prSet phldrT="[Texto]"/>
      <dgm:spPr/>
      <dgm:t>
        <a:bodyPr/>
        <a:lstStyle/>
        <a:p>
          <a:r>
            <a:rPr lang="es-PE" dirty="0"/>
            <a:t>Responsable de coordinación y seguimiento de la gestión de riesgos</a:t>
          </a:r>
        </a:p>
      </dgm:t>
    </dgm:pt>
    <dgm:pt modelId="{80165E22-15D4-4FBF-86CF-41A854BE0F7C}" type="parTrans" cxnId="{C675F4B8-DFE9-4388-8141-0F1031A09126}">
      <dgm:prSet/>
      <dgm:spPr/>
      <dgm:t>
        <a:bodyPr/>
        <a:lstStyle/>
        <a:p>
          <a:endParaRPr lang="es-PE"/>
        </a:p>
      </dgm:t>
    </dgm:pt>
    <dgm:pt modelId="{769B39FB-D722-4EFA-9CC1-33D0EE7CC47A}" type="sibTrans" cxnId="{C675F4B8-DFE9-4388-8141-0F1031A09126}">
      <dgm:prSet/>
      <dgm:spPr/>
      <dgm:t>
        <a:bodyPr/>
        <a:lstStyle/>
        <a:p>
          <a:endParaRPr lang="es-PE"/>
        </a:p>
      </dgm:t>
    </dgm:pt>
    <dgm:pt modelId="{491E7630-AE0B-4188-A707-6D7B6667531B}">
      <dgm:prSet phldrT="[Texto]"/>
      <dgm:spPr/>
      <dgm:t>
        <a:bodyPr/>
        <a:lstStyle/>
        <a:p>
          <a:r>
            <a:rPr lang="es-PE" dirty="0"/>
            <a:t>Comité de riesgos</a:t>
          </a:r>
        </a:p>
      </dgm:t>
    </dgm:pt>
    <dgm:pt modelId="{E6A32E83-359D-4E38-A83A-4FB24DE4422B}" type="parTrans" cxnId="{00F3A5CB-17A1-4395-84C0-CB96F759C8B7}">
      <dgm:prSet/>
      <dgm:spPr/>
      <dgm:t>
        <a:bodyPr/>
        <a:lstStyle/>
        <a:p>
          <a:endParaRPr lang="es-PE"/>
        </a:p>
      </dgm:t>
    </dgm:pt>
    <dgm:pt modelId="{3C79C132-1B86-4173-A731-08888C7B4EF3}" type="sibTrans" cxnId="{00F3A5CB-17A1-4395-84C0-CB96F759C8B7}">
      <dgm:prSet/>
      <dgm:spPr/>
      <dgm:t>
        <a:bodyPr/>
        <a:lstStyle/>
        <a:p>
          <a:endParaRPr lang="es-PE"/>
        </a:p>
      </dgm:t>
    </dgm:pt>
    <dgm:pt modelId="{12035BB8-5BAE-4F56-B335-84DE6A7AD49C}">
      <dgm:prSet phldrT="[Texto]"/>
      <dgm:spPr/>
      <dgm:t>
        <a:bodyPr/>
        <a:lstStyle/>
        <a:p>
          <a:r>
            <a:rPr lang="es-PE" dirty="0"/>
            <a:t>Unidad de Auditoría Interna</a:t>
          </a:r>
        </a:p>
      </dgm:t>
    </dgm:pt>
    <dgm:pt modelId="{06A3AB51-37B9-403E-9934-963E573F6DAF}" type="parTrans" cxnId="{A205CFA8-3398-43DF-B876-12F954C9B1C1}">
      <dgm:prSet/>
      <dgm:spPr/>
      <dgm:t>
        <a:bodyPr/>
        <a:lstStyle/>
        <a:p>
          <a:endParaRPr lang="es-PE"/>
        </a:p>
      </dgm:t>
    </dgm:pt>
    <dgm:pt modelId="{E8E29D66-9CBD-47B9-9539-0987BF7B9CD6}" type="sibTrans" cxnId="{A205CFA8-3398-43DF-B876-12F954C9B1C1}">
      <dgm:prSet/>
      <dgm:spPr/>
      <dgm:t>
        <a:bodyPr/>
        <a:lstStyle/>
        <a:p>
          <a:endParaRPr lang="es-PE"/>
        </a:p>
      </dgm:t>
    </dgm:pt>
    <dgm:pt modelId="{6620F395-C08B-4FB4-90D2-6B2ED6CC3768}" type="pres">
      <dgm:prSet presAssocID="{E05B6370-142A-4D9E-A19A-174E3048B4F6}" presName="Name0" presStyleCnt="0">
        <dgm:presLayoutVars>
          <dgm:chMax val="7"/>
          <dgm:chPref val="7"/>
          <dgm:dir/>
        </dgm:presLayoutVars>
      </dgm:prSet>
      <dgm:spPr/>
    </dgm:pt>
    <dgm:pt modelId="{FA4DEE6F-7376-4BFB-A698-0E478D495C80}" type="pres">
      <dgm:prSet presAssocID="{E05B6370-142A-4D9E-A19A-174E3048B4F6}" presName="Name1" presStyleCnt="0"/>
      <dgm:spPr/>
    </dgm:pt>
    <dgm:pt modelId="{4F327F0D-2763-499F-B10F-AAAC23F0BE09}" type="pres">
      <dgm:prSet presAssocID="{E05B6370-142A-4D9E-A19A-174E3048B4F6}" presName="cycle" presStyleCnt="0"/>
      <dgm:spPr/>
    </dgm:pt>
    <dgm:pt modelId="{F62580FB-7A5B-4554-BF8D-F3A1D432AAFC}" type="pres">
      <dgm:prSet presAssocID="{E05B6370-142A-4D9E-A19A-174E3048B4F6}" presName="srcNode" presStyleLbl="node1" presStyleIdx="0" presStyleCnt="6"/>
      <dgm:spPr/>
    </dgm:pt>
    <dgm:pt modelId="{56105B96-F9CA-4334-A2C2-04E3B57FB287}" type="pres">
      <dgm:prSet presAssocID="{E05B6370-142A-4D9E-A19A-174E3048B4F6}" presName="conn" presStyleLbl="parChTrans1D2" presStyleIdx="0" presStyleCnt="1"/>
      <dgm:spPr/>
    </dgm:pt>
    <dgm:pt modelId="{2E8F7B38-B75F-45F4-9990-DA578DE24FAD}" type="pres">
      <dgm:prSet presAssocID="{E05B6370-142A-4D9E-A19A-174E3048B4F6}" presName="extraNode" presStyleLbl="node1" presStyleIdx="0" presStyleCnt="6"/>
      <dgm:spPr/>
    </dgm:pt>
    <dgm:pt modelId="{A01F61AB-57E3-437D-8119-39D2162AFEC5}" type="pres">
      <dgm:prSet presAssocID="{E05B6370-142A-4D9E-A19A-174E3048B4F6}" presName="dstNode" presStyleLbl="node1" presStyleIdx="0" presStyleCnt="6"/>
      <dgm:spPr/>
    </dgm:pt>
    <dgm:pt modelId="{A315B9D0-B822-4B58-B06F-3169B1D30B05}" type="pres">
      <dgm:prSet presAssocID="{55609C99-CBB2-4ED1-A47C-5EBDE7F012EF}" presName="text_1" presStyleLbl="node1" presStyleIdx="0" presStyleCnt="6">
        <dgm:presLayoutVars>
          <dgm:bulletEnabled val="1"/>
        </dgm:presLayoutVars>
      </dgm:prSet>
      <dgm:spPr/>
    </dgm:pt>
    <dgm:pt modelId="{05BBF862-FB77-4E44-89D4-23523195C371}" type="pres">
      <dgm:prSet presAssocID="{55609C99-CBB2-4ED1-A47C-5EBDE7F012EF}" presName="accent_1" presStyleCnt="0"/>
      <dgm:spPr/>
    </dgm:pt>
    <dgm:pt modelId="{F05B398E-3D74-45AA-8793-63A32B9C8E61}" type="pres">
      <dgm:prSet presAssocID="{55609C99-CBB2-4ED1-A47C-5EBDE7F012EF}" presName="accentRepeatNode" presStyleLbl="solidFgAcc1" presStyleIdx="0" presStyleCnt="6"/>
      <dgm:spPr/>
    </dgm:pt>
    <dgm:pt modelId="{CDF48725-1654-465A-8445-B7FBC64825E9}" type="pres">
      <dgm:prSet presAssocID="{3AA08383-3072-4EEF-930A-A4C7E8796CA8}" presName="text_2" presStyleLbl="node1" presStyleIdx="1" presStyleCnt="6">
        <dgm:presLayoutVars>
          <dgm:bulletEnabled val="1"/>
        </dgm:presLayoutVars>
      </dgm:prSet>
      <dgm:spPr/>
    </dgm:pt>
    <dgm:pt modelId="{0FDDB379-6CC4-4451-96E5-748369049478}" type="pres">
      <dgm:prSet presAssocID="{3AA08383-3072-4EEF-930A-A4C7E8796CA8}" presName="accent_2" presStyleCnt="0"/>
      <dgm:spPr/>
    </dgm:pt>
    <dgm:pt modelId="{252B37E8-24F4-48BB-A36C-0A1FFBE4ABA4}" type="pres">
      <dgm:prSet presAssocID="{3AA08383-3072-4EEF-930A-A4C7E8796CA8}" presName="accentRepeatNode" presStyleLbl="solidFgAcc1" presStyleIdx="1" presStyleCnt="6"/>
      <dgm:spPr/>
    </dgm:pt>
    <dgm:pt modelId="{173F62D2-F6CA-41B5-8115-9C7F0D9014A3}" type="pres">
      <dgm:prSet presAssocID="{FD89402D-50A5-4325-B67D-63A38DB1D8E1}" presName="text_3" presStyleLbl="node1" presStyleIdx="2" presStyleCnt="6">
        <dgm:presLayoutVars>
          <dgm:bulletEnabled val="1"/>
        </dgm:presLayoutVars>
      </dgm:prSet>
      <dgm:spPr/>
    </dgm:pt>
    <dgm:pt modelId="{6D72E70A-AF24-4522-AD46-08C0BDEFF954}" type="pres">
      <dgm:prSet presAssocID="{FD89402D-50A5-4325-B67D-63A38DB1D8E1}" presName="accent_3" presStyleCnt="0"/>
      <dgm:spPr/>
    </dgm:pt>
    <dgm:pt modelId="{A4B2A95F-E56F-4C89-B86B-A7A98A2BA9CF}" type="pres">
      <dgm:prSet presAssocID="{FD89402D-50A5-4325-B67D-63A38DB1D8E1}" presName="accentRepeatNode" presStyleLbl="solidFgAcc1" presStyleIdx="2" presStyleCnt="6"/>
      <dgm:spPr/>
    </dgm:pt>
    <dgm:pt modelId="{72C82707-8ACA-44C7-B3AA-8492FB32E84D}" type="pres">
      <dgm:prSet presAssocID="{5E6387E9-0CA2-4C23-8D28-FE64A15C1DA7}" presName="text_4" presStyleLbl="node1" presStyleIdx="3" presStyleCnt="6">
        <dgm:presLayoutVars>
          <dgm:bulletEnabled val="1"/>
        </dgm:presLayoutVars>
      </dgm:prSet>
      <dgm:spPr/>
    </dgm:pt>
    <dgm:pt modelId="{B5B14E2B-DDBE-4160-B872-D294FF38FE84}" type="pres">
      <dgm:prSet presAssocID="{5E6387E9-0CA2-4C23-8D28-FE64A15C1DA7}" presName="accent_4" presStyleCnt="0"/>
      <dgm:spPr/>
    </dgm:pt>
    <dgm:pt modelId="{58D69B4B-DD11-4C2C-8E4B-C95D03FBB597}" type="pres">
      <dgm:prSet presAssocID="{5E6387E9-0CA2-4C23-8D28-FE64A15C1DA7}" presName="accentRepeatNode" presStyleLbl="solidFgAcc1" presStyleIdx="3" presStyleCnt="6"/>
      <dgm:spPr/>
    </dgm:pt>
    <dgm:pt modelId="{5097620A-E2CC-4403-9FAE-9F76CFC715D3}" type="pres">
      <dgm:prSet presAssocID="{491E7630-AE0B-4188-A707-6D7B6667531B}" presName="text_5" presStyleLbl="node1" presStyleIdx="4" presStyleCnt="6">
        <dgm:presLayoutVars>
          <dgm:bulletEnabled val="1"/>
        </dgm:presLayoutVars>
      </dgm:prSet>
      <dgm:spPr/>
    </dgm:pt>
    <dgm:pt modelId="{AAFDDF55-7EDB-4B14-B38B-8BD5960620BE}" type="pres">
      <dgm:prSet presAssocID="{491E7630-AE0B-4188-A707-6D7B6667531B}" presName="accent_5" presStyleCnt="0"/>
      <dgm:spPr/>
    </dgm:pt>
    <dgm:pt modelId="{95ABB20E-349A-485D-8D6F-03C7B4554CD5}" type="pres">
      <dgm:prSet presAssocID="{491E7630-AE0B-4188-A707-6D7B6667531B}" presName="accentRepeatNode" presStyleLbl="solidFgAcc1" presStyleIdx="4" presStyleCnt="6"/>
      <dgm:spPr/>
    </dgm:pt>
    <dgm:pt modelId="{2CE35C50-9066-4820-AF48-53BE59E0840A}" type="pres">
      <dgm:prSet presAssocID="{12035BB8-5BAE-4F56-B335-84DE6A7AD49C}" presName="text_6" presStyleLbl="node1" presStyleIdx="5" presStyleCnt="6">
        <dgm:presLayoutVars>
          <dgm:bulletEnabled val="1"/>
        </dgm:presLayoutVars>
      </dgm:prSet>
      <dgm:spPr/>
    </dgm:pt>
    <dgm:pt modelId="{47602F67-CAC5-49C8-97C5-CF7277C8AF6E}" type="pres">
      <dgm:prSet presAssocID="{12035BB8-5BAE-4F56-B335-84DE6A7AD49C}" presName="accent_6" presStyleCnt="0"/>
      <dgm:spPr/>
    </dgm:pt>
    <dgm:pt modelId="{95359835-53B7-4E2F-8618-53453BD90D47}" type="pres">
      <dgm:prSet presAssocID="{12035BB8-5BAE-4F56-B335-84DE6A7AD49C}" presName="accentRepeatNode" presStyleLbl="solidFgAcc1" presStyleIdx="5" presStyleCnt="6"/>
      <dgm:spPr/>
    </dgm:pt>
  </dgm:ptLst>
  <dgm:cxnLst>
    <dgm:cxn modelId="{5172BC0C-E972-4717-8B76-09B6AB325612}" srcId="{E05B6370-142A-4D9E-A19A-174E3048B4F6}" destId="{FD89402D-50A5-4325-B67D-63A38DB1D8E1}" srcOrd="2" destOrd="0" parTransId="{ECDDB590-2047-4003-A586-64C115BF2062}" sibTransId="{8F32C422-D8AB-4DEE-9A26-D9F63FFD6A97}"/>
    <dgm:cxn modelId="{F75FA944-249E-44E6-8820-C5310D5D027C}" type="presOf" srcId="{3AA08383-3072-4EEF-930A-A4C7E8796CA8}" destId="{CDF48725-1654-465A-8445-B7FBC64825E9}" srcOrd="0" destOrd="0" presId="urn:microsoft.com/office/officeart/2008/layout/VerticalCurvedList#1"/>
    <dgm:cxn modelId="{98581A7D-062E-449B-A643-E54AF751BE31}" type="presOf" srcId="{E05B6370-142A-4D9E-A19A-174E3048B4F6}" destId="{6620F395-C08B-4FB4-90D2-6B2ED6CC3768}" srcOrd="0" destOrd="0" presId="urn:microsoft.com/office/officeart/2008/layout/VerticalCurvedList#1"/>
    <dgm:cxn modelId="{FA4A5294-8C1E-435B-A1DA-BEA5DAAA3CDF}" type="presOf" srcId="{FD89402D-50A5-4325-B67D-63A38DB1D8E1}" destId="{173F62D2-F6CA-41B5-8115-9C7F0D9014A3}" srcOrd="0" destOrd="0" presId="urn:microsoft.com/office/officeart/2008/layout/VerticalCurvedList#1"/>
    <dgm:cxn modelId="{BC741C98-00BE-4A5C-9B36-95F617665B21}" type="presOf" srcId="{11BD5E5E-FE5C-4216-A55C-8F1417384D24}" destId="{56105B96-F9CA-4334-A2C2-04E3B57FB287}" srcOrd="0" destOrd="0" presId="urn:microsoft.com/office/officeart/2008/layout/VerticalCurvedList#1"/>
    <dgm:cxn modelId="{F9FF4D9B-C349-470E-81F8-22E96E80144F}" type="presOf" srcId="{12035BB8-5BAE-4F56-B335-84DE6A7AD49C}" destId="{2CE35C50-9066-4820-AF48-53BE59E0840A}" srcOrd="0" destOrd="0" presId="urn:microsoft.com/office/officeart/2008/layout/VerticalCurvedList#1"/>
    <dgm:cxn modelId="{80DE3D9F-609F-4C8C-91E8-ACFD466209ED}" srcId="{E05B6370-142A-4D9E-A19A-174E3048B4F6}" destId="{3AA08383-3072-4EEF-930A-A4C7E8796CA8}" srcOrd="1" destOrd="0" parTransId="{9CB49C7B-5B8B-4CD4-9676-95BD72EBD68A}" sibTransId="{33002A71-598F-4308-AF3F-977C73FEF8BA}"/>
    <dgm:cxn modelId="{8BC677A0-1CFA-4021-B988-4A1BC1274D85}" type="presOf" srcId="{491E7630-AE0B-4188-A707-6D7B6667531B}" destId="{5097620A-E2CC-4403-9FAE-9F76CFC715D3}" srcOrd="0" destOrd="0" presId="urn:microsoft.com/office/officeart/2008/layout/VerticalCurvedList#1"/>
    <dgm:cxn modelId="{098580A7-665A-4899-8F6E-BA49E3F4C9AD}" type="presOf" srcId="{55609C99-CBB2-4ED1-A47C-5EBDE7F012EF}" destId="{A315B9D0-B822-4B58-B06F-3169B1D30B05}" srcOrd="0" destOrd="0" presId="urn:microsoft.com/office/officeart/2008/layout/VerticalCurvedList#1"/>
    <dgm:cxn modelId="{A205CFA8-3398-43DF-B876-12F954C9B1C1}" srcId="{E05B6370-142A-4D9E-A19A-174E3048B4F6}" destId="{12035BB8-5BAE-4F56-B335-84DE6A7AD49C}" srcOrd="5" destOrd="0" parTransId="{06A3AB51-37B9-403E-9934-963E573F6DAF}" sibTransId="{E8E29D66-9CBD-47B9-9539-0987BF7B9CD6}"/>
    <dgm:cxn modelId="{C675F4B8-DFE9-4388-8141-0F1031A09126}" srcId="{E05B6370-142A-4D9E-A19A-174E3048B4F6}" destId="{5E6387E9-0CA2-4C23-8D28-FE64A15C1DA7}" srcOrd="3" destOrd="0" parTransId="{80165E22-15D4-4FBF-86CF-41A854BE0F7C}" sibTransId="{769B39FB-D722-4EFA-9CC1-33D0EE7CC47A}"/>
    <dgm:cxn modelId="{00F3A5CB-17A1-4395-84C0-CB96F759C8B7}" srcId="{E05B6370-142A-4D9E-A19A-174E3048B4F6}" destId="{491E7630-AE0B-4188-A707-6D7B6667531B}" srcOrd="4" destOrd="0" parTransId="{E6A32E83-359D-4E38-A83A-4FB24DE4422B}" sibTransId="{3C79C132-1B86-4173-A731-08888C7B4EF3}"/>
    <dgm:cxn modelId="{9D44E2CD-DC24-421E-817A-905F8927DA8B}" srcId="{E05B6370-142A-4D9E-A19A-174E3048B4F6}" destId="{55609C99-CBB2-4ED1-A47C-5EBDE7F012EF}" srcOrd="0" destOrd="0" parTransId="{2C44FA65-91FD-4A1B-9AA8-9756E9BBE06B}" sibTransId="{11BD5E5E-FE5C-4216-A55C-8F1417384D24}"/>
    <dgm:cxn modelId="{2D824EF6-B489-4625-9858-020C5BCEE12D}" type="presOf" srcId="{5E6387E9-0CA2-4C23-8D28-FE64A15C1DA7}" destId="{72C82707-8ACA-44C7-B3AA-8492FB32E84D}" srcOrd="0" destOrd="0" presId="urn:microsoft.com/office/officeart/2008/layout/VerticalCurvedList#1"/>
    <dgm:cxn modelId="{80127EE8-D4A4-4B29-9365-A4DF6C8F0211}" type="presParOf" srcId="{6620F395-C08B-4FB4-90D2-6B2ED6CC3768}" destId="{FA4DEE6F-7376-4BFB-A698-0E478D495C80}" srcOrd="0" destOrd="0" presId="urn:microsoft.com/office/officeart/2008/layout/VerticalCurvedList#1"/>
    <dgm:cxn modelId="{DDB9EBC6-A8EF-4C69-A30F-5CA272F435B5}" type="presParOf" srcId="{FA4DEE6F-7376-4BFB-A698-0E478D495C80}" destId="{4F327F0D-2763-499F-B10F-AAAC23F0BE09}" srcOrd="0" destOrd="0" presId="urn:microsoft.com/office/officeart/2008/layout/VerticalCurvedList#1"/>
    <dgm:cxn modelId="{7070F743-FCF4-4856-85C8-071A98966757}" type="presParOf" srcId="{4F327F0D-2763-499F-B10F-AAAC23F0BE09}" destId="{F62580FB-7A5B-4554-BF8D-F3A1D432AAFC}" srcOrd="0" destOrd="0" presId="urn:microsoft.com/office/officeart/2008/layout/VerticalCurvedList#1"/>
    <dgm:cxn modelId="{47B0BF6D-FF0B-49C6-9804-330811AC6FA8}" type="presParOf" srcId="{4F327F0D-2763-499F-B10F-AAAC23F0BE09}" destId="{56105B96-F9CA-4334-A2C2-04E3B57FB287}" srcOrd="1" destOrd="0" presId="urn:microsoft.com/office/officeart/2008/layout/VerticalCurvedList#1"/>
    <dgm:cxn modelId="{97D83BED-C3E6-4328-A329-7B988473EB3C}" type="presParOf" srcId="{4F327F0D-2763-499F-B10F-AAAC23F0BE09}" destId="{2E8F7B38-B75F-45F4-9990-DA578DE24FAD}" srcOrd="2" destOrd="0" presId="urn:microsoft.com/office/officeart/2008/layout/VerticalCurvedList#1"/>
    <dgm:cxn modelId="{89572322-E8CC-4A35-8924-8D7B4A1D6AD0}" type="presParOf" srcId="{4F327F0D-2763-499F-B10F-AAAC23F0BE09}" destId="{A01F61AB-57E3-437D-8119-39D2162AFEC5}" srcOrd="3" destOrd="0" presId="urn:microsoft.com/office/officeart/2008/layout/VerticalCurvedList#1"/>
    <dgm:cxn modelId="{A5491F16-D39D-4F6D-BEEB-EBF4B68D102F}" type="presParOf" srcId="{FA4DEE6F-7376-4BFB-A698-0E478D495C80}" destId="{A315B9D0-B822-4B58-B06F-3169B1D30B05}" srcOrd="1" destOrd="0" presId="urn:microsoft.com/office/officeart/2008/layout/VerticalCurvedList#1"/>
    <dgm:cxn modelId="{63F2494A-A4E5-4ACE-9A28-DF07F2A63A24}" type="presParOf" srcId="{FA4DEE6F-7376-4BFB-A698-0E478D495C80}" destId="{05BBF862-FB77-4E44-89D4-23523195C371}" srcOrd="2" destOrd="0" presId="urn:microsoft.com/office/officeart/2008/layout/VerticalCurvedList#1"/>
    <dgm:cxn modelId="{8D255FB3-59F3-4E5D-816E-9150E529AAD9}" type="presParOf" srcId="{05BBF862-FB77-4E44-89D4-23523195C371}" destId="{F05B398E-3D74-45AA-8793-63A32B9C8E61}" srcOrd="0" destOrd="0" presId="urn:microsoft.com/office/officeart/2008/layout/VerticalCurvedList#1"/>
    <dgm:cxn modelId="{8C542CC8-DBFD-42F0-8CE1-44F48F4F4572}" type="presParOf" srcId="{FA4DEE6F-7376-4BFB-A698-0E478D495C80}" destId="{CDF48725-1654-465A-8445-B7FBC64825E9}" srcOrd="3" destOrd="0" presId="urn:microsoft.com/office/officeart/2008/layout/VerticalCurvedList#1"/>
    <dgm:cxn modelId="{B2D57B2A-5470-4FD9-9CDF-5CC0189129B7}" type="presParOf" srcId="{FA4DEE6F-7376-4BFB-A698-0E478D495C80}" destId="{0FDDB379-6CC4-4451-96E5-748369049478}" srcOrd="4" destOrd="0" presId="urn:microsoft.com/office/officeart/2008/layout/VerticalCurvedList#1"/>
    <dgm:cxn modelId="{57E38557-47A1-4673-BD50-DEB90CED4E35}" type="presParOf" srcId="{0FDDB379-6CC4-4451-96E5-748369049478}" destId="{252B37E8-24F4-48BB-A36C-0A1FFBE4ABA4}" srcOrd="0" destOrd="0" presId="urn:microsoft.com/office/officeart/2008/layout/VerticalCurvedList#1"/>
    <dgm:cxn modelId="{48DEA435-626C-409D-8971-D1C99F379AB3}" type="presParOf" srcId="{FA4DEE6F-7376-4BFB-A698-0E478D495C80}" destId="{173F62D2-F6CA-41B5-8115-9C7F0D9014A3}" srcOrd="5" destOrd="0" presId="urn:microsoft.com/office/officeart/2008/layout/VerticalCurvedList#1"/>
    <dgm:cxn modelId="{F15222ED-8069-462C-8CEA-1B77D46BDCA3}" type="presParOf" srcId="{FA4DEE6F-7376-4BFB-A698-0E478D495C80}" destId="{6D72E70A-AF24-4522-AD46-08C0BDEFF954}" srcOrd="6" destOrd="0" presId="urn:microsoft.com/office/officeart/2008/layout/VerticalCurvedList#1"/>
    <dgm:cxn modelId="{E641A2E3-24F4-4B53-99F7-3518A795CFE1}" type="presParOf" srcId="{6D72E70A-AF24-4522-AD46-08C0BDEFF954}" destId="{A4B2A95F-E56F-4C89-B86B-A7A98A2BA9CF}" srcOrd="0" destOrd="0" presId="urn:microsoft.com/office/officeart/2008/layout/VerticalCurvedList#1"/>
    <dgm:cxn modelId="{32C45A5F-17E1-4043-845E-E3F91C98F863}" type="presParOf" srcId="{FA4DEE6F-7376-4BFB-A698-0E478D495C80}" destId="{72C82707-8ACA-44C7-B3AA-8492FB32E84D}" srcOrd="7" destOrd="0" presId="urn:microsoft.com/office/officeart/2008/layout/VerticalCurvedList#1"/>
    <dgm:cxn modelId="{415B722F-FC6D-4D62-B83A-39A28EBE91DB}" type="presParOf" srcId="{FA4DEE6F-7376-4BFB-A698-0E478D495C80}" destId="{B5B14E2B-DDBE-4160-B872-D294FF38FE84}" srcOrd="8" destOrd="0" presId="urn:microsoft.com/office/officeart/2008/layout/VerticalCurvedList#1"/>
    <dgm:cxn modelId="{5C1ECE3C-8282-4A52-9D39-C3927383C0A5}" type="presParOf" srcId="{B5B14E2B-DDBE-4160-B872-D294FF38FE84}" destId="{58D69B4B-DD11-4C2C-8E4B-C95D03FBB597}" srcOrd="0" destOrd="0" presId="urn:microsoft.com/office/officeart/2008/layout/VerticalCurvedList#1"/>
    <dgm:cxn modelId="{DCB5A696-6C08-4DD3-A544-46750413F084}" type="presParOf" srcId="{FA4DEE6F-7376-4BFB-A698-0E478D495C80}" destId="{5097620A-E2CC-4403-9FAE-9F76CFC715D3}" srcOrd="9" destOrd="0" presId="urn:microsoft.com/office/officeart/2008/layout/VerticalCurvedList#1"/>
    <dgm:cxn modelId="{2B1A846D-65B1-427D-B2CF-A4F38A0CE6B1}" type="presParOf" srcId="{FA4DEE6F-7376-4BFB-A698-0E478D495C80}" destId="{AAFDDF55-7EDB-4B14-B38B-8BD5960620BE}" srcOrd="10" destOrd="0" presId="urn:microsoft.com/office/officeart/2008/layout/VerticalCurvedList#1"/>
    <dgm:cxn modelId="{E075891E-8A97-47BB-A8F5-259F5C9138C1}" type="presParOf" srcId="{AAFDDF55-7EDB-4B14-B38B-8BD5960620BE}" destId="{95ABB20E-349A-485D-8D6F-03C7B4554CD5}" srcOrd="0" destOrd="0" presId="urn:microsoft.com/office/officeart/2008/layout/VerticalCurvedList#1"/>
    <dgm:cxn modelId="{7D6ADD64-7B00-40F8-AEF1-A36E326F0E75}" type="presParOf" srcId="{FA4DEE6F-7376-4BFB-A698-0E478D495C80}" destId="{2CE35C50-9066-4820-AF48-53BE59E0840A}" srcOrd="11" destOrd="0" presId="urn:microsoft.com/office/officeart/2008/layout/VerticalCurvedList#1"/>
    <dgm:cxn modelId="{8A61A120-8156-45ED-821B-EA7913B39B41}" type="presParOf" srcId="{FA4DEE6F-7376-4BFB-A698-0E478D495C80}" destId="{47602F67-CAC5-49C8-97C5-CF7277C8AF6E}" srcOrd="12" destOrd="0" presId="urn:microsoft.com/office/officeart/2008/layout/VerticalCurvedList#1"/>
    <dgm:cxn modelId="{FAFFDEA3-848F-44A8-9EB3-8D1FAC852D27}" type="presParOf" srcId="{47602F67-CAC5-49C8-97C5-CF7277C8AF6E}" destId="{95359835-53B7-4E2F-8618-53453BD90D47}" srcOrd="0" destOrd="0" presId="urn:microsoft.com/office/officeart/2008/layout/VerticalCurved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23397B-E530-444C-8EF9-957BE148B5A8}" type="doc">
      <dgm:prSet loTypeId="urn:microsoft.com/office/officeart/2005/8/layout/vList2#2" loCatId="list" qsTypeId="urn:microsoft.com/office/officeart/2005/8/quickstyle/simple1#19" qsCatId="simple" csTypeId="urn:microsoft.com/office/officeart/2005/8/colors/colorful1#9" csCatId="colorful" phldr="1"/>
      <dgm:spPr/>
      <dgm:t>
        <a:bodyPr/>
        <a:lstStyle/>
        <a:p>
          <a:endParaRPr lang="es-PE"/>
        </a:p>
      </dgm:t>
    </dgm:pt>
    <dgm:pt modelId="{78B53C2D-84E6-4916-94E5-06096C7432ED}">
      <dgm:prSet phldrT="[Texto]" custT="1"/>
      <dgm:spPr/>
      <dgm:t>
        <a:bodyPr/>
        <a:lstStyle/>
        <a:p>
          <a:pPr algn="just"/>
          <a:r>
            <a:rPr lang="es-AR" sz="2400" dirty="0">
              <a:solidFill>
                <a:schemeClr val="tx1"/>
              </a:solidFill>
            </a:rPr>
            <a:t>2.2.1.1.	Conocer hasta qué punto la administración de la entidad ha establecido la gestión de riesgos institucionales.</a:t>
          </a:r>
          <a:endParaRPr lang="es-PE" sz="2400" dirty="0">
            <a:solidFill>
              <a:schemeClr val="tx1"/>
            </a:solidFill>
          </a:endParaRPr>
        </a:p>
      </dgm:t>
    </dgm:pt>
    <dgm:pt modelId="{ECB3AB3F-A964-4337-BC95-36BFCC35F8A7}" type="parTrans" cxnId="{0C6C8A0C-0B3E-4C31-9A0A-878CE6C04BB4}">
      <dgm:prSet/>
      <dgm:spPr/>
      <dgm:t>
        <a:bodyPr/>
        <a:lstStyle/>
        <a:p>
          <a:pPr algn="just"/>
          <a:endParaRPr lang="es-PE" sz="2000">
            <a:solidFill>
              <a:schemeClr val="tx1"/>
            </a:solidFill>
          </a:endParaRPr>
        </a:p>
      </dgm:t>
    </dgm:pt>
    <dgm:pt modelId="{18357C4F-F022-421E-B712-1E3EA9B2D2E7}" type="sibTrans" cxnId="{0C6C8A0C-0B3E-4C31-9A0A-878CE6C04BB4}">
      <dgm:prSet/>
      <dgm:spPr/>
      <dgm:t>
        <a:bodyPr/>
        <a:lstStyle/>
        <a:p>
          <a:pPr algn="just"/>
          <a:endParaRPr lang="es-PE" sz="2000">
            <a:solidFill>
              <a:schemeClr val="tx1"/>
            </a:solidFill>
          </a:endParaRPr>
        </a:p>
      </dgm:t>
    </dgm:pt>
    <dgm:pt modelId="{CBE9D236-72E3-4861-B913-7D2896C428B0}">
      <dgm:prSet custT="1"/>
      <dgm:spPr/>
      <dgm:t>
        <a:bodyPr/>
        <a:lstStyle/>
        <a:p>
          <a:pPr algn="just"/>
          <a:r>
            <a:rPr lang="es-AR" sz="2400" dirty="0">
              <a:solidFill>
                <a:schemeClr val="tx1"/>
              </a:solidFill>
            </a:rPr>
            <a:t>2.2.1.2.	Aprobar, conocer y estar de acuerdo con el apetito y tolerancia al riesgo de la entidad.</a:t>
          </a:r>
          <a:endParaRPr lang="es-PE" sz="2400" dirty="0">
            <a:solidFill>
              <a:schemeClr val="tx1"/>
            </a:solidFill>
          </a:endParaRPr>
        </a:p>
      </dgm:t>
    </dgm:pt>
    <dgm:pt modelId="{5F219AB5-8259-494D-A3ED-3C4005AF5465}" type="parTrans" cxnId="{E3A633FE-7822-46BD-A1C4-F5582B6C6D9F}">
      <dgm:prSet/>
      <dgm:spPr/>
      <dgm:t>
        <a:bodyPr/>
        <a:lstStyle/>
        <a:p>
          <a:pPr algn="just"/>
          <a:endParaRPr lang="es-PE" sz="2000">
            <a:solidFill>
              <a:schemeClr val="tx1"/>
            </a:solidFill>
          </a:endParaRPr>
        </a:p>
      </dgm:t>
    </dgm:pt>
    <dgm:pt modelId="{564E3E7E-E9E3-40AE-8811-CCE196AB0B00}" type="sibTrans" cxnId="{E3A633FE-7822-46BD-A1C4-F5582B6C6D9F}">
      <dgm:prSet/>
      <dgm:spPr/>
      <dgm:t>
        <a:bodyPr/>
        <a:lstStyle/>
        <a:p>
          <a:pPr algn="just"/>
          <a:endParaRPr lang="es-PE" sz="2000">
            <a:solidFill>
              <a:schemeClr val="tx1"/>
            </a:solidFill>
          </a:endParaRPr>
        </a:p>
      </dgm:t>
    </dgm:pt>
    <dgm:pt modelId="{3EC49B06-7EBA-4214-8092-4B8927DA06D2}">
      <dgm:prSet custT="1"/>
      <dgm:spPr/>
      <dgm:t>
        <a:bodyPr/>
        <a:lstStyle/>
        <a:p>
          <a:pPr algn="just"/>
          <a:r>
            <a:rPr lang="es-AR" sz="2400" dirty="0">
              <a:solidFill>
                <a:schemeClr val="tx1"/>
              </a:solidFill>
            </a:rPr>
            <a:t>2.2.1.3.	Revisar la visión de portafolio de riesgos y considerarla contra el apetito al riesgo de la entidad.</a:t>
          </a:r>
          <a:endParaRPr lang="es-PE" sz="2400" dirty="0">
            <a:solidFill>
              <a:schemeClr val="tx1"/>
            </a:solidFill>
          </a:endParaRPr>
        </a:p>
      </dgm:t>
    </dgm:pt>
    <dgm:pt modelId="{09BABE8D-00D1-4C69-A26D-C946C7FB877D}" type="parTrans" cxnId="{1D497D43-6183-43D1-BA54-74EBC0909ABB}">
      <dgm:prSet/>
      <dgm:spPr/>
      <dgm:t>
        <a:bodyPr/>
        <a:lstStyle/>
        <a:p>
          <a:pPr algn="just"/>
          <a:endParaRPr lang="es-PE" sz="2000">
            <a:solidFill>
              <a:schemeClr val="tx1"/>
            </a:solidFill>
          </a:endParaRPr>
        </a:p>
      </dgm:t>
    </dgm:pt>
    <dgm:pt modelId="{75FEF673-6805-483C-9C1F-CD49343C7C5A}" type="sibTrans" cxnId="{1D497D43-6183-43D1-BA54-74EBC0909ABB}">
      <dgm:prSet/>
      <dgm:spPr/>
      <dgm:t>
        <a:bodyPr/>
        <a:lstStyle/>
        <a:p>
          <a:pPr algn="just"/>
          <a:endParaRPr lang="es-PE" sz="2000">
            <a:solidFill>
              <a:schemeClr val="tx1"/>
            </a:solidFill>
          </a:endParaRPr>
        </a:p>
      </dgm:t>
    </dgm:pt>
    <dgm:pt modelId="{05926693-5F06-43F3-95B5-6B7EEEAB331E}">
      <dgm:prSet custT="1"/>
      <dgm:spPr/>
      <dgm:t>
        <a:bodyPr/>
        <a:lstStyle/>
        <a:p>
          <a:pPr algn="just"/>
          <a:r>
            <a:rPr lang="es-AR" sz="2400" dirty="0">
              <a:solidFill>
                <a:schemeClr val="tx1"/>
              </a:solidFill>
            </a:rPr>
            <a:t>2.2.1.4.	Estar informado de los riesgos más significativos que enfrenta la entidad y conocer si la administración está respondiendo adecuadamente.</a:t>
          </a:r>
          <a:endParaRPr lang="es-PE" sz="2400" dirty="0">
            <a:solidFill>
              <a:schemeClr val="tx1"/>
            </a:solidFill>
          </a:endParaRPr>
        </a:p>
      </dgm:t>
    </dgm:pt>
    <dgm:pt modelId="{7464A091-3AA2-446F-BFB5-278923F99AD5}" type="parTrans" cxnId="{44912226-2070-4ED0-BBC5-7079D39DF1DF}">
      <dgm:prSet/>
      <dgm:spPr/>
      <dgm:t>
        <a:bodyPr/>
        <a:lstStyle/>
        <a:p>
          <a:pPr algn="just"/>
          <a:endParaRPr lang="es-PE" sz="2000">
            <a:solidFill>
              <a:schemeClr val="tx1"/>
            </a:solidFill>
          </a:endParaRPr>
        </a:p>
      </dgm:t>
    </dgm:pt>
    <dgm:pt modelId="{DB4D4C24-34D2-4766-AE8D-C0E62EACA255}" type="sibTrans" cxnId="{44912226-2070-4ED0-BBC5-7079D39DF1DF}">
      <dgm:prSet/>
      <dgm:spPr/>
      <dgm:t>
        <a:bodyPr/>
        <a:lstStyle/>
        <a:p>
          <a:pPr algn="just"/>
          <a:endParaRPr lang="es-PE" sz="2000">
            <a:solidFill>
              <a:schemeClr val="tx1"/>
            </a:solidFill>
          </a:endParaRPr>
        </a:p>
      </dgm:t>
    </dgm:pt>
    <dgm:pt modelId="{54E20D8A-9C21-4C8C-8F85-C92B73BF3B79}" type="pres">
      <dgm:prSet presAssocID="{C723397B-E530-444C-8EF9-957BE148B5A8}" presName="linear" presStyleCnt="0">
        <dgm:presLayoutVars>
          <dgm:animLvl val="lvl"/>
          <dgm:resizeHandles val="exact"/>
        </dgm:presLayoutVars>
      </dgm:prSet>
      <dgm:spPr/>
    </dgm:pt>
    <dgm:pt modelId="{5E23D8B8-26B0-4A9F-BD9D-6F4F6B049FF6}" type="pres">
      <dgm:prSet presAssocID="{78B53C2D-84E6-4916-94E5-06096C7432ED}" presName="parentText" presStyleLbl="node1" presStyleIdx="0" presStyleCnt="4">
        <dgm:presLayoutVars>
          <dgm:chMax val="0"/>
          <dgm:bulletEnabled val="1"/>
        </dgm:presLayoutVars>
      </dgm:prSet>
      <dgm:spPr/>
    </dgm:pt>
    <dgm:pt modelId="{67B0DB57-ED3F-4DAF-A8AD-2DD0B0AE67B6}" type="pres">
      <dgm:prSet presAssocID="{18357C4F-F022-421E-B712-1E3EA9B2D2E7}" presName="spacer" presStyleCnt="0"/>
      <dgm:spPr/>
    </dgm:pt>
    <dgm:pt modelId="{4D854EFB-6907-4E9E-ABEB-002E87EA99B9}" type="pres">
      <dgm:prSet presAssocID="{CBE9D236-72E3-4861-B913-7D2896C428B0}" presName="parentText" presStyleLbl="node1" presStyleIdx="1" presStyleCnt="4">
        <dgm:presLayoutVars>
          <dgm:chMax val="0"/>
          <dgm:bulletEnabled val="1"/>
        </dgm:presLayoutVars>
      </dgm:prSet>
      <dgm:spPr/>
    </dgm:pt>
    <dgm:pt modelId="{2E30B93A-7B7A-49AB-97CE-640E728CF850}" type="pres">
      <dgm:prSet presAssocID="{564E3E7E-E9E3-40AE-8811-CCE196AB0B00}" presName="spacer" presStyleCnt="0"/>
      <dgm:spPr/>
    </dgm:pt>
    <dgm:pt modelId="{575D40EE-5D11-4FE1-99DC-4520762B6043}" type="pres">
      <dgm:prSet presAssocID="{3EC49B06-7EBA-4214-8092-4B8927DA06D2}" presName="parentText" presStyleLbl="node1" presStyleIdx="2" presStyleCnt="4">
        <dgm:presLayoutVars>
          <dgm:chMax val="0"/>
          <dgm:bulletEnabled val="1"/>
        </dgm:presLayoutVars>
      </dgm:prSet>
      <dgm:spPr/>
    </dgm:pt>
    <dgm:pt modelId="{9009499B-527E-4C63-BDEF-567648B2A2D0}" type="pres">
      <dgm:prSet presAssocID="{75FEF673-6805-483C-9C1F-CD49343C7C5A}" presName="spacer" presStyleCnt="0"/>
      <dgm:spPr/>
    </dgm:pt>
    <dgm:pt modelId="{0BBEE2B6-4E62-42F7-9478-A3F8726BD78E}" type="pres">
      <dgm:prSet presAssocID="{05926693-5F06-43F3-95B5-6B7EEEAB331E}" presName="parentText" presStyleLbl="node1" presStyleIdx="3" presStyleCnt="4">
        <dgm:presLayoutVars>
          <dgm:chMax val="0"/>
          <dgm:bulletEnabled val="1"/>
        </dgm:presLayoutVars>
      </dgm:prSet>
      <dgm:spPr/>
    </dgm:pt>
  </dgm:ptLst>
  <dgm:cxnLst>
    <dgm:cxn modelId="{0C6C8A0C-0B3E-4C31-9A0A-878CE6C04BB4}" srcId="{C723397B-E530-444C-8EF9-957BE148B5A8}" destId="{78B53C2D-84E6-4916-94E5-06096C7432ED}" srcOrd="0" destOrd="0" parTransId="{ECB3AB3F-A964-4337-BC95-36BFCC35F8A7}" sibTransId="{18357C4F-F022-421E-B712-1E3EA9B2D2E7}"/>
    <dgm:cxn modelId="{44912226-2070-4ED0-BBC5-7079D39DF1DF}" srcId="{C723397B-E530-444C-8EF9-957BE148B5A8}" destId="{05926693-5F06-43F3-95B5-6B7EEEAB331E}" srcOrd="3" destOrd="0" parTransId="{7464A091-3AA2-446F-BFB5-278923F99AD5}" sibTransId="{DB4D4C24-34D2-4766-AE8D-C0E62EACA255}"/>
    <dgm:cxn modelId="{1D497D43-6183-43D1-BA54-74EBC0909ABB}" srcId="{C723397B-E530-444C-8EF9-957BE148B5A8}" destId="{3EC49B06-7EBA-4214-8092-4B8927DA06D2}" srcOrd="2" destOrd="0" parTransId="{09BABE8D-00D1-4C69-A26D-C946C7FB877D}" sibTransId="{75FEF673-6805-483C-9C1F-CD49343C7C5A}"/>
    <dgm:cxn modelId="{1F7D1E6C-7CB5-4B7B-9411-7C37C9D6B412}" type="presOf" srcId="{78B53C2D-84E6-4916-94E5-06096C7432ED}" destId="{5E23D8B8-26B0-4A9F-BD9D-6F4F6B049FF6}" srcOrd="0" destOrd="0" presId="urn:microsoft.com/office/officeart/2005/8/layout/vList2#2"/>
    <dgm:cxn modelId="{E34CB0A4-4F47-4B42-9672-0FF06F04E7D5}" type="presOf" srcId="{CBE9D236-72E3-4861-B913-7D2896C428B0}" destId="{4D854EFB-6907-4E9E-ABEB-002E87EA99B9}" srcOrd="0" destOrd="0" presId="urn:microsoft.com/office/officeart/2005/8/layout/vList2#2"/>
    <dgm:cxn modelId="{6626CBC1-1A39-480A-9CEB-9CF7C673F56B}" type="presOf" srcId="{3EC49B06-7EBA-4214-8092-4B8927DA06D2}" destId="{575D40EE-5D11-4FE1-99DC-4520762B6043}" srcOrd="0" destOrd="0" presId="urn:microsoft.com/office/officeart/2005/8/layout/vList2#2"/>
    <dgm:cxn modelId="{136972E3-2B8D-44F3-A195-58FF583C1FB9}" type="presOf" srcId="{05926693-5F06-43F3-95B5-6B7EEEAB331E}" destId="{0BBEE2B6-4E62-42F7-9478-A3F8726BD78E}" srcOrd="0" destOrd="0" presId="urn:microsoft.com/office/officeart/2005/8/layout/vList2#2"/>
    <dgm:cxn modelId="{D4B31FEF-8005-4608-BAAD-A4D2C0B8F106}" type="presOf" srcId="{C723397B-E530-444C-8EF9-957BE148B5A8}" destId="{54E20D8A-9C21-4C8C-8F85-C92B73BF3B79}" srcOrd="0" destOrd="0" presId="urn:microsoft.com/office/officeart/2005/8/layout/vList2#2"/>
    <dgm:cxn modelId="{E3A633FE-7822-46BD-A1C4-F5582B6C6D9F}" srcId="{C723397B-E530-444C-8EF9-957BE148B5A8}" destId="{CBE9D236-72E3-4861-B913-7D2896C428B0}" srcOrd="1" destOrd="0" parTransId="{5F219AB5-8259-494D-A3ED-3C4005AF5465}" sibTransId="{564E3E7E-E9E3-40AE-8811-CCE196AB0B00}"/>
    <dgm:cxn modelId="{C91634C4-25D3-461D-AD95-93BD9C020277}" type="presParOf" srcId="{54E20D8A-9C21-4C8C-8F85-C92B73BF3B79}" destId="{5E23D8B8-26B0-4A9F-BD9D-6F4F6B049FF6}" srcOrd="0" destOrd="0" presId="urn:microsoft.com/office/officeart/2005/8/layout/vList2#2"/>
    <dgm:cxn modelId="{F8A6F434-411D-4C0A-849C-79F0EA424CE2}" type="presParOf" srcId="{54E20D8A-9C21-4C8C-8F85-C92B73BF3B79}" destId="{67B0DB57-ED3F-4DAF-A8AD-2DD0B0AE67B6}" srcOrd="1" destOrd="0" presId="urn:microsoft.com/office/officeart/2005/8/layout/vList2#2"/>
    <dgm:cxn modelId="{743325A6-8794-422D-A694-5AEA07A48A6C}" type="presParOf" srcId="{54E20D8A-9C21-4C8C-8F85-C92B73BF3B79}" destId="{4D854EFB-6907-4E9E-ABEB-002E87EA99B9}" srcOrd="2" destOrd="0" presId="urn:microsoft.com/office/officeart/2005/8/layout/vList2#2"/>
    <dgm:cxn modelId="{0DBCEA09-720B-4244-8DC8-A1D339A6874D}" type="presParOf" srcId="{54E20D8A-9C21-4C8C-8F85-C92B73BF3B79}" destId="{2E30B93A-7B7A-49AB-97CE-640E728CF850}" srcOrd="3" destOrd="0" presId="urn:microsoft.com/office/officeart/2005/8/layout/vList2#2"/>
    <dgm:cxn modelId="{E23CDD6A-FE93-4EC2-9113-7043342CD092}" type="presParOf" srcId="{54E20D8A-9C21-4C8C-8F85-C92B73BF3B79}" destId="{575D40EE-5D11-4FE1-99DC-4520762B6043}" srcOrd="4" destOrd="0" presId="urn:microsoft.com/office/officeart/2005/8/layout/vList2#2"/>
    <dgm:cxn modelId="{E9017B25-575F-453B-B20F-2E6FE1F6210F}" type="presParOf" srcId="{54E20D8A-9C21-4C8C-8F85-C92B73BF3B79}" destId="{9009499B-527E-4C63-BDEF-567648B2A2D0}" srcOrd="5" destOrd="0" presId="urn:microsoft.com/office/officeart/2005/8/layout/vList2#2"/>
    <dgm:cxn modelId="{A984628E-8247-48CD-8BDD-C89D92AC344F}" type="presParOf" srcId="{54E20D8A-9C21-4C8C-8F85-C92B73BF3B79}" destId="{0BBEE2B6-4E62-42F7-9478-A3F8726BD78E}" srcOrd="6"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3CD122B-7330-4DDC-9A21-E90A2C4C340D}" type="doc">
      <dgm:prSet loTypeId="urn:microsoft.com/office/officeart/2005/8/layout/vList2#3" loCatId="list" qsTypeId="urn:microsoft.com/office/officeart/2005/8/quickstyle/simple1#20" qsCatId="simple" csTypeId="urn:microsoft.com/office/officeart/2005/8/colors/colorful1#10" csCatId="colorful" phldr="1"/>
      <dgm:spPr/>
      <dgm:t>
        <a:bodyPr/>
        <a:lstStyle/>
        <a:p>
          <a:endParaRPr lang="es-PE"/>
        </a:p>
      </dgm:t>
    </dgm:pt>
    <dgm:pt modelId="{440D90ED-6992-4CA9-9D58-05228CD150DE}">
      <dgm:prSet phldrT="[Texto]" custT="1"/>
      <dgm:spPr/>
      <dgm:t>
        <a:bodyPr/>
        <a:lstStyle/>
        <a:p>
          <a:pPr algn="just"/>
          <a:r>
            <a:rPr lang="es-AR" sz="2000" dirty="0">
              <a:solidFill>
                <a:schemeClr val="tx1"/>
              </a:solidFill>
            </a:rPr>
            <a:t>2.2.2.1.	Aprobar el sistema que va a utilizarse para la gestión de riesgos, cuya periodicidad mínima de revisión es anual o cada vez que se produzcan, a juicio de la entidad, hechos o situaciones de relevancia vinculadas con los riesgos determinados.</a:t>
          </a:r>
          <a:endParaRPr lang="es-PE" sz="2000" dirty="0">
            <a:solidFill>
              <a:schemeClr val="tx1"/>
            </a:solidFill>
          </a:endParaRPr>
        </a:p>
      </dgm:t>
    </dgm:pt>
    <dgm:pt modelId="{5C96327B-B307-4C94-9D5B-093BD764FB0F}" type="parTrans" cxnId="{EB52D932-4BEB-42B8-BC8A-81CD97872E08}">
      <dgm:prSet/>
      <dgm:spPr/>
      <dgm:t>
        <a:bodyPr/>
        <a:lstStyle/>
        <a:p>
          <a:endParaRPr lang="es-PE"/>
        </a:p>
      </dgm:t>
    </dgm:pt>
    <dgm:pt modelId="{14F58D14-A3BD-4CBC-B8AA-CE7BF2756C5B}" type="sibTrans" cxnId="{EB52D932-4BEB-42B8-BC8A-81CD97872E08}">
      <dgm:prSet/>
      <dgm:spPr/>
      <dgm:t>
        <a:bodyPr/>
        <a:lstStyle/>
        <a:p>
          <a:endParaRPr lang="es-PE"/>
        </a:p>
      </dgm:t>
    </dgm:pt>
    <dgm:pt modelId="{076EBD87-A1ED-4605-AA4D-FCAED0343AEA}">
      <dgm:prSet custT="1"/>
      <dgm:spPr/>
      <dgm:t>
        <a:bodyPr/>
        <a:lstStyle/>
        <a:p>
          <a:pPr algn="just"/>
          <a:r>
            <a:rPr lang="es-AR" sz="2000" dirty="0">
              <a:solidFill>
                <a:schemeClr val="tx1"/>
              </a:solidFill>
            </a:rPr>
            <a:t>2.2.2.2.	Identificar la capacidad de riesgo de la entidad, y en función de ésta proponer al COR los </a:t>
          </a:r>
          <a:r>
            <a:rPr lang="es-AR" sz="2400" dirty="0">
              <a:solidFill>
                <a:schemeClr val="tx1"/>
              </a:solidFill>
            </a:rPr>
            <a:t>niveles</a:t>
          </a:r>
          <a:r>
            <a:rPr lang="es-AR" sz="2000" dirty="0">
              <a:solidFill>
                <a:schemeClr val="tx1"/>
              </a:solidFill>
            </a:rPr>
            <a:t> de apetito y tolerancia al riesgo a ser aprobados por la MAI.</a:t>
          </a:r>
          <a:endParaRPr lang="es-PE" sz="2000" dirty="0">
            <a:solidFill>
              <a:schemeClr val="tx1"/>
            </a:solidFill>
          </a:endParaRPr>
        </a:p>
      </dgm:t>
    </dgm:pt>
    <dgm:pt modelId="{225E3A0A-0380-4155-9AD0-A0F004B1D9AA}" type="parTrans" cxnId="{B08CA90F-DD3F-4E4C-8FB2-63D83F2EF9B1}">
      <dgm:prSet/>
      <dgm:spPr/>
      <dgm:t>
        <a:bodyPr/>
        <a:lstStyle/>
        <a:p>
          <a:endParaRPr lang="es-PE"/>
        </a:p>
      </dgm:t>
    </dgm:pt>
    <dgm:pt modelId="{CDCEBA08-ED06-42DE-8574-744F717A964E}" type="sibTrans" cxnId="{B08CA90F-DD3F-4E4C-8FB2-63D83F2EF9B1}">
      <dgm:prSet/>
      <dgm:spPr/>
      <dgm:t>
        <a:bodyPr/>
        <a:lstStyle/>
        <a:p>
          <a:endParaRPr lang="es-PE"/>
        </a:p>
      </dgm:t>
    </dgm:pt>
    <dgm:pt modelId="{B0ACD529-77DC-447C-A4E6-978A46A0EBDD}">
      <dgm:prSet/>
      <dgm:spPr/>
      <dgm:t>
        <a:bodyPr/>
        <a:lstStyle/>
        <a:p>
          <a:pPr algn="just"/>
          <a:r>
            <a:rPr lang="es-AR" dirty="0">
              <a:solidFill>
                <a:schemeClr val="tx1"/>
              </a:solidFill>
            </a:rPr>
            <a:t>2.2.2.3.	Implementar y controlar los lineamientos estratégicos para la puesta en práctica y funcionamiento del sistema de gestión de riesgos aprobado. El sistema debe ser aplicado en forma consistente en toda la entidad, debiendo los miembros de todos los niveles de la organización comprender sus responsabilidades respecto de la administración de los riesgos.</a:t>
          </a:r>
          <a:endParaRPr lang="es-PE" dirty="0">
            <a:solidFill>
              <a:schemeClr val="tx1"/>
            </a:solidFill>
          </a:endParaRPr>
        </a:p>
      </dgm:t>
    </dgm:pt>
    <dgm:pt modelId="{921CC158-EB25-4F94-84CA-AA17F2382BE5}" type="parTrans" cxnId="{7351CD0E-8EFF-40B0-97DA-7AC6696D6F2A}">
      <dgm:prSet/>
      <dgm:spPr/>
      <dgm:t>
        <a:bodyPr/>
        <a:lstStyle/>
        <a:p>
          <a:endParaRPr lang="es-PE"/>
        </a:p>
      </dgm:t>
    </dgm:pt>
    <dgm:pt modelId="{3D7F5E0D-84C9-437B-91AC-AD17FF1DC8D7}" type="sibTrans" cxnId="{7351CD0E-8EFF-40B0-97DA-7AC6696D6F2A}">
      <dgm:prSet/>
      <dgm:spPr/>
      <dgm:t>
        <a:bodyPr/>
        <a:lstStyle/>
        <a:p>
          <a:endParaRPr lang="es-PE"/>
        </a:p>
      </dgm:t>
    </dgm:pt>
    <dgm:pt modelId="{92BB3BEB-E34F-40C2-A282-0909D44DA455}" type="pres">
      <dgm:prSet presAssocID="{D3CD122B-7330-4DDC-9A21-E90A2C4C340D}" presName="linear" presStyleCnt="0">
        <dgm:presLayoutVars>
          <dgm:animLvl val="lvl"/>
          <dgm:resizeHandles val="exact"/>
        </dgm:presLayoutVars>
      </dgm:prSet>
      <dgm:spPr/>
    </dgm:pt>
    <dgm:pt modelId="{BBC8AB50-2AD0-499C-89CB-0F384733B46F}" type="pres">
      <dgm:prSet presAssocID="{440D90ED-6992-4CA9-9D58-05228CD150DE}" presName="parentText" presStyleLbl="node1" presStyleIdx="0" presStyleCnt="3">
        <dgm:presLayoutVars>
          <dgm:chMax val="0"/>
          <dgm:bulletEnabled val="1"/>
        </dgm:presLayoutVars>
      </dgm:prSet>
      <dgm:spPr/>
    </dgm:pt>
    <dgm:pt modelId="{9BCB28E1-0784-4DD0-B9B3-5C7CC2EF3B6B}" type="pres">
      <dgm:prSet presAssocID="{14F58D14-A3BD-4CBC-B8AA-CE7BF2756C5B}" presName="spacer" presStyleCnt="0"/>
      <dgm:spPr/>
    </dgm:pt>
    <dgm:pt modelId="{CEE552B5-3E05-466A-AB3B-F6E545104BEE}" type="pres">
      <dgm:prSet presAssocID="{076EBD87-A1ED-4605-AA4D-FCAED0343AEA}" presName="parentText" presStyleLbl="node1" presStyleIdx="1" presStyleCnt="3">
        <dgm:presLayoutVars>
          <dgm:chMax val="0"/>
          <dgm:bulletEnabled val="1"/>
        </dgm:presLayoutVars>
      </dgm:prSet>
      <dgm:spPr/>
    </dgm:pt>
    <dgm:pt modelId="{13DF6F8F-3A3A-44B1-BF97-94E5B534F474}" type="pres">
      <dgm:prSet presAssocID="{CDCEBA08-ED06-42DE-8574-744F717A964E}" presName="spacer" presStyleCnt="0"/>
      <dgm:spPr/>
    </dgm:pt>
    <dgm:pt modelId="{A66B5EFE-39D9-48CA-94C2-4C6EE9C0528D}" type="pres">
      <dgm:prSet presAssocID="{B0ACD529-77DC-447C-A4E6-978A46A0EBDD}" presName="parentText" presStyleLbl="node1" presStyleIdx="2" presStyleCnt="3">
        <dgm:presLayoutVars>
          <dgm:chMax val="0"/>
          <dgm:bulletEnabled val="1"/>
        </dgm:presLayoutVars>
      </dgm:prSet>
      <dgm:spPr/>
    </dgm:pt>
  </dgm:ptLst>
  <dgm:cxnLst>
    <dgm:cxn modelId="{7351CD0E-8EFF-40B0-97DA-7AC6696D6F2A}" srcId="{D3CD122B-7330-4DDC-9A21-E90A2C4C340D}" destId="{B0ACD529-77DC-447C-A4E6-978A46A0EBDD}" srcOrd="2" destOrd="0" parTransId="{921CC158-EB25-4F94-84CA-AA17F2382BE5}" sibTransId="{3D7F5E0D-84C9-437B-91AC-AD17FF1DC8D7}"/>
    <dgm:cxn modelId="{16E0A40F-99EB-4226-8718-A7CA24289B47}" type="presOf" srcId="{440D90ED-6992-4CA9-9D58-05228CD150DE}" destId="{BBC8AB50-2AD0-499C-89CB-0F384733B46F}" srcOrd="0" destOrd="0" presId="urn:microsoft.com/office/officeart/2005/8/layout/vList2#3"/>
    <dgm:cxn modelId="{B08CA90F-DD3F-4E4C-8FB2-63D83F2EF9B1}" srcId="{D3CD122B-7330-4DDC-9A21-E90A2C4C340D}" destId="{076EBD87-A1ED-4605-AA4D-FCAED0343AEA}" srcOrd="1" destOrd="0" parTransId="{225E3A0A-0380-4155-9AD0-A0F004B1D9AA}" sibTransId="{CDCEBA08-ED06-42DE-8574-744F717A964E}"/>
    <dgm:cxn modelId="{EB52D932-4BEB-42B8-BC8A-81CD97872E08}" srcId="{D3CD122B-7330-4DDC-9A21-E90A2C4C340D}" destId="{440D90ED-6992-4CA9-9D58-05228CD150DE}" srcOrd="0" destOrd="0" parTransId="{5C96327B-B307-4C94-9D5B-093BD764FB0F}" sibTransId="{14F58D14-A3BD-4CBC-B8AA-CE7BF2756C5B}"/>
    <dgm:cxn modelId="{23DA0342-3F73-41CE-BA6E-0A35B4BA3FDE}" type="presOf" srcId="{B0ACD529-77DC-447C-A4E6-978A46A0EBDD}" destId="{A66B5EFE-39D9-48CA-94C2-4C6EE9C0528D}" srcOrd="0" destOrd="0" presId="urn:microsoft.com/office/officeart/2005/8/layout/vList2#3"/>
    <dgm:cxn modelId="{F0738AE7-60EF-4C9D-932C-CDC879C5D99F}" type="presOf" srcId="{076EBD87-A1ED-4605-AA4D-FCAED0343AEA}" destId="{CEE552B5-3E05-466A-AB3B-F6E545104BEE}" srcOrd="0" destOrd="0" presId="urn:microsoft.com/office/officeart/2005/8/layout/vList2#3"/>
    <dgm:cxn modelId="{EC7BD6FA-9259-4031-ACA6-46B2073B6FBD}" type="presOf" srcId="{D3CD122B-7330-4DDC-9A21-E90A2C4C340D}" destId="{92BB3BEB-E34F-40C2-A282-0909D44DA455}" srcOrd="0" destOrd="0" presId="urn:microsoft.com/office/officeart/2005/8/layout/vList2#3"/>
    <dgm:cxn modelId="{EDD0D0B9-C6EF-460A-AECB-DAA8318C9E2B}" type="presParOf" srcId="{92BB3BEB-E34F-40C2-A282-0909D44DA455}" destId="{BBC8AB50-2AD0-499C-89CB-0F384733B46F}" srcOrd="0" destOrd="0" presId="urn:microsoft.com/office/officeart/2005/8/layout/vList2#3"/>
    <dgm:cxn modelId="{01CA7FDA-846D-4483-B98A-A9F2E6F15840}" type="presParOf" srcId="{92BB3BEB-E34F-40C2-A282-0909D44DA455}" destId="{9BCB28E1-0784-4DD0-B9B3-5C7CC2EF3B6B}" srcOrd="1" destOrd="0" presId="urn:microsoft.com/office/officeart/2005/8/layout/vList2#3"/>
    <dgm:cxn modelId="{5D1CE9EE-9E56-4785-A0DD-4BFD633B0574}" type="presParOf" srcId="{92BB3BEB-E34F-40C2-A282-0909D44DA455}" destId="{CEE552B5-3E05-466A-AB3B-F6E545104BEE}" srcOrd="2" destOrd="0" presId="urn:microsoft.com/office/officeart/2005/8/layout/vList2#3"/>
    <dgm:cxn modelId="{572EA105-D9AA-4B10-8977-054BCBC81C26}" type="presParOf" srcId="{92BB3BEB-E34F-40C2-A282-0909D44DA455}" destId="{13DF6F8F-3A3A-44B1-BF97-94E5B534F474}" srcOrd="3" destOrd="0" presId="urn:microsoft.com/office/officeart/2005/8/layout/vList2#3"/>
    <dgm:cxn modelId="{C9FCB9DD-87B9-4A2E-9C2B-EF6358B1EFE5}" type="presParOf" srcId="{92BB3BEB-E34F-40C2-A282-0909D44DA455}" destId="{A66B5EFE-39D9-48CA-94C2-4C6EE9C0528D}" srcOrd="4"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3CD122B-7330-4DDC-9A21-E90A2C4C340D}" type="doc">
      <dgm:prSet loTypeId="urn:microsoft.com/office/officeart/2005/8/layout/vList2#4" loCatId="list" qsTypeId="urn:microsoft.com/office/officeart/2005/8/quickstyle/simple1#21" qsCatId="simple" csTypeId="urn:microsoft.com/office/officeart/2005/8/colors/colorful1#11" csCatId="colorful" phldr="1"/>
      <dgm:spPr/>
      <dgm:t>
        <a:bodyPr/>
        <a:lstStyle/>
        <a:p>
          <a:endParaRPr lang="es-PE"/>
        </a:p>
      </dgm:t>
    </dgm:pt>
    <dgm:pt modelId="{FF2D9DA3-6C0E-4D8B-9854-914FDA89AAC4}">
      <dgm:prSet/>
      <dgm:spPr/>
      <dgm:t>
        <a:bodyPr/>
        <a:lstStyle/>
        <a:p>
          <a:pPr algn="just"/>
          <a:r>
            <a:rPr lang="es-AR">
              <a:solidFill>
                <a:schemeClr val="tx1"/>
              </a:solidFill>
            </a:rPr>
            <a:t>2.2.2.4.	Asegurar que existan, y aprobar, procesos y procedimientos aplicables a cada área o unidad, destinados a la gestión de los riesgos en los procesos, actividades, productos y sistemas de la entidad.</a:t>
          </a:r>
          <a:endParaRPr lang="es-PE">
            <a:solidFill>
              <a:schemeClr val="tx1"/>
            </a:solidFill>
          </a:endParaRPr>
        </a:p>
      </dgm:t>
    </dgm:pt>
    <dgm:pt modelId="{1B9CC700-E731-4F7A-9810-EBC926194E40}" type="parTrans" cxnId="{C0A30089-9BA6-4724-A0BE-65108A3B9498}">
      <dgm:prSet/>
      <dgm:spPr/>
      <dgm:t>
        <a:bodyPr/>
        <a:lstStyle/>
        <a:p>
          <a:pPr algn="just"/>
          <a:endParaRPr lang="es-PE">
            <a:solidFill>
              <a:schemeClr val="tx1"/>
            </a:solidFill>
          </a:endParaRPr>
        </a:p>
      </dgm:t>
    </dgm:pt>
    <dgm:pt modelId="{EE7B35BD-7369-41EA-BCD2-0DCD58549DFD}" type="sibTrans" cxnId="{C0A30089-9BA6-4724-A0BE-65108A3B9498}">
      <dgm:prSet/>
      <dgm:spPr/>
      <dgm:t>
        <a:bodyPr/>
        <a:lstStyle/>
        <a:p>
          <a:pPr algn="just"/>
          <a:endParaRPr lang="es-PE">
            <a:solidFill>
              <a:schemeClr val="tx1"/>
            </a:solidFill>
          </a:endParaRPr>
        </a:p>
      </dgm:t>
    </dgm:pt>
    <dgm:pt modelId="{780A799B-89B5-4DB6-87F4-70261A3F0313}">
      <dgm:prSet/>
      <dgm:spPr/>
      <dgm:t>
        <a:bodyPr/>
        <a:lstStyle/>
        <a:p>
          <a:pPr algn="just"/>
          <a:r>
            <a:rPr lang="es-AR">
              <a:solidFill>
                <a:schemeClr val="tx1"/>
              </a:solidFill>
            </a:rPr>
            <a:t>2.2.2.5.	Tener un claro conocimiento de los procedimientos para gestionar los riesgos y de su grado de cumplimiento. Para ello debe recibir, con una periodicidad mínima semestral, información suficiente que permita analizar el perfil general de riesgos de la entidad y verificar las implicancias estratégicas y sustanciales para su actividad.</a:t>
          </a:r>
          <a:endParaRPr lang="es-PE">
            <a:solidFill>
              <a:schemeClr val="tx1"/>
            </a:solidFill>
          </a:endParaRPr>
        </a:p>
      </dgm:t>
    </dgm:pt>
    <dgm:pt modelId="{0E9E17C2-1B7A-4C77-BE57-9EE9698BD5A9}" type="parTrans" cxnId="{A9C00DC5-E978-4693-A498-8D18FBAFC367}">
      <dgm:prSet/>
      <dgm:spPr/>
      <dgm:t>
        <a:bodyPr/>
        <a:lstStyle/>
        <a:p>
          <a:pPr algn="just"/>
          <a:endParaRPr lang="es-PE">
            <a:solidFill>
              <a:schemeClr val="tx1"/>
            </a:solidFill>
          </a:endParaRPr>
        </a:p>
      </dgm:t>
    </dgm:pt>
    <dgm:pt modelId="{11846218-D530-46FE-B7D2-9072416E621F}" type="sibTrans" cxnId="{A9C00DC5-E978-4693-A498-8D18FBAFC367}">
      <dgm:prSet/>
      <dgm:spPr/>
      <dgm:t>
        <a:bodyPr/>
        <a:lstStyle/>
        <a:p>
          <a:pPr algn="just"/>
          <a:endParaRPr lang="es-PE">
            <a:solidFill>
              <a:schemeClr val="tx1"/>
            </a:solidFill>
          </a:endParaRPr>
        </a:p>
      </dgm:t>
    </dgm:pt>
    <dgm:pt modelId="{61029B17-595A-40AC-BD0D-7431F67001F3}">
      <dgm:prSet/>
      <dgm:spPr/>
      <dgm:t>
        <a:bodyPr/>
        <a:lstStyle/>
        <a:p>
          <a:pPr algn="just"/>
          <a:r>
            <a:rPr lang="es-AR">
              <a:solidFill>
                <a:schemeClr val="tx1"/>
              </a:solidFill>
            </a:rPr>
            <a:t>2.2.2.6.	Asegurar que el sistema para la gestión de riesgos esté sujeto a un proceso de auditoría interna que considere una adecuada cobertura y profundidad de las revisiones y la adopción oportuna de medidas correctivas por parte de los responsables de las áreas auditadas.</a:t>
          </a:r>
          <a:endParaRPr lang="es-PE">
            <a:solidFill>
              <a:schemeClr val="tx1"/>
            </a:solidFill>
          </a:endParaRPr>
        </a:p>
      </dgm:t>
    </dgm:pt>
    <dgm:pt modelId="{BBB6A26B-5567-4915-A701-B4BF238C4F83}" type="parTrans" cxnId="{DBEE1D6F-4D7D-432A-8E0A-CCAC69D622BA}">
      <dgm:prSet/>
      <dgm:spPr/>
      <dgm:t>
        <a:bodyPr/>
        <a:lstStyle/>
        <a:p>
          <a:pPr algn="just"/>
          <a:endParaRPr lang="es-PE">
            <a:solidFill>
              <a:schemeClr val="tx1"/>
            </a:solidFill>
          </a:endParaRPr>
        </a:p>
      </dgm:t>
    </dgm:pt>
    <dgm:pt modelId="{5AA7B1FD-D21B-4A84-B34B-E4039DD76583}" type="sibTrans" cxnId="{DBEE1D6F-4D7D-432A-8E0A-CCAC69D622BA}">
      <dgm:prSet/>
      <dgm:spPr/>
      <dgm:t>
        <a:bodyPr/>
        <a:lstStyle/>
        <a:p>
          <a:pPr algn="just"/>
          <a:endParaRPr lang="es-PE">
            <a:solidFill>
              <a:schemeClr val="tx1"/>
            </a:solidFill>
          </a:endParaRPr>
        </a:p>
      </dgm:t>
    </dgm:pt>
    <dgm:pt modelId="{92BB3BEB-E34F-40C2-A282-0909D44DA455}" type="pres">
      <dgm:prSet presAssocID="{D3CD122B-7330-4DDC-9A21-E90A2C4C340D}" presName="linear" presStyleCnt="0">
        <dgm:presLayoutVars>
          <dgm:animLvl val="lvl"/>
          <dgm:resizeHandles val="exact"/>
        </dgm:presLayoutVars>
      </dgm:prSet>
      <dgm:spPr/>
    </dgm:pt>
    <dgm:pt modelId="{91A16194-8E54-4C33-A6B9-E8F114CEE724}" type="pres">
      <dgm:prSet presAssocID="{FF2D9DA3-6C0E-4D8B-9854-914FDA89AAC4}" presName="parentText" presStyleLbl="node1" presStyleIdx="0" presStyleCnt="3">
        <dgm:presLayoutVars>
          <dgm:chMax val="0"/>
          <dgm:bulletEnabled val="1"/>
        </dgm:presLayoutVars>
      </dgm:prSet>
      <dgm:spPr/>
    </dgm:pt>
    <dgm:pt modelId="{B5C76EEE-A784-4E5B-924B-A1C24F0E3182}" type="pres">
      <dgm:prSet presAssocID="{EE7B35BD-7369-41EA-BCD2-0DCD58549DFD}" presName="spacer" presStyleCnt="0"/>
      <dgm:spPr/>
    </dgm:pt>
    <dgm:pt modelId="{A089B5C1-169F-4991-B275-C21D1B6946E1}" type="pres">
      <dgm:prSet presAssocID="{780A799B-89B5-4DB6-87F4-70261A3F0313}" presName="parentText" presStyleLbl="node1" presStyleIdx="1" presStyleCnt="3">
        <dgm:presLayoutVars>
          <dgm:chMax val="0"/>
          <dgm:bulletEnabled val="1"/>
        </dgm:presLayoutVars>
      </dgm:prSet>
      <dgm:spPr/>
    </dgm:pt>
    <dgm:pt modelId="{3814469E-8730-4D57-B926-B16A75C6049E}" type="pres">
      <dgm:prSet presAssocID="{11846218-D530-46FE-B7D2-9072416E621F}" presName="spacer" presStyleCnt="0"/>
      <dgm:spPr/>
    </dgm:pt>
    <dgm:pt modelId="{1F52D6C2-8AC3-42DA-BD1C-AFDBA4F9A5B4}" type="pres">
      <dgm:prSet presAssocID="{61029B17-595A-40AC-BD0D-7431F67001F3}" presName="parentText" presStyleLbl="node1" presStyleIdx="2" presStyleCnt="3">
        <dgm:presLayoutVars>
          <dgm:chMax val="0"/>
          <dgm:bulletEnabled val="1"/>
        </dgm:presLayoutVars>
      </dgm:prSet>
      <dgm:spPr/>
    </dgm:pt>
  </dgm:ptLst>
  <dgm:cxnLst>
    <dgm:cxn modelId="{80B21D2E-A406-4B81-91B3-4091C97327B8}" type="presOf" srcId="{FF2D9DA3-6C0E-4D8B-9854-914FDA89AAC4}" destId="{91A16194-8E54-4C33-A6B9-E8F114CEE724}" srcOrd="0" destOrd="0" presId="urn:microsoft.com/office/officeart/2005/8/layout/vList2#4"/>
    <dgm:cxn modelId="{899D7A3A-828A-4BA8-91CE-932F43F3E26B}" type="presOf" srcId="{61029B17-595A-40AC-BD0D-7431F67001F3}" destId="{1F52D6C2-8AC3-42DA-BD1C-AFDBA4F9A5B4}" srcOrd="0" destOrd="0" presId="urn:microsoft.com/office/officeart/2005/8/layout/vList2#4"/>
    <dgm:cxn modelId="{DBEE1D6F-4D7D-432A-8E0A-CCAC69D622BA}" srcId="{D3CD122B-7330-4DDC-9A21-E90A2C4C340D}" destId="{61029B17-595A-40AC-BD0D-7431F67001F3}" srcOrd="2" destOrd="0" parTransId="{BBB6A26B-5567-4915-A701-B4BF238C4F83}" sibTransId="{5AA7B1FD-D21B-4A84-B34B-E4039DD76583}"/>
    <dgm:cxn modelId="{C0A30089-9BA6-4724-A0BE-65108A3B9498}" srcId="{D3CD122B-7330-4DDC-9A21-E90A2C4C340D}" destId="{FF2D9DA3-6C0E-4D8B-9854-914FDA89AAC4}" srcOrd="0" destOrd="0" parTransId="{1B9CC700-E731-4F7A-9810-EBC926194E40}" sibTransId="{EE7B35BD-7369-41EA-BCD2-0DCD58549DFD}"/>
    <dgm:cxn modelId="{A9C00DC5-E978-4693-A498-8D18FBAFC367}" srcId="{D3CD122B-7330-4DDC-9A21-E90A2C4C340D}" destId="{780A799B-89B5-4DB6-87F4-70261A3F0313}" srcOrd="1" destOrd="0" parTransId="{0E9E17C2-1B7A-4C77-BE57-9EE9698BD5A9}" sibTransId="{11846218-D530-46FE-B7D2-9072416E621F}"/>
    <dgm:cxn modelId="{E7078FCA-6778-4EE7-8BEC-EEB49DB5DF89}" type="presOf" srcId="{780A799B-89B5-4DB6-87F4-70261A3F0313}" destId="{A089B5C1-169F-4991-B275-C21D1B6946E1}" srcOrd="0" destOrd="0" presId="urn:microsoft.com/office/officeart/2005/8/layout/vList2#4"/>
    <dgm:cxn modelId="{EC7BD6FA-9259-4031-ACA6-46B2073B6FBD}" type="presOf" srcId="{D3CD122B-7330-4DDC-9A21-E90A2C4C340D}" destId="{92BB3BEB-E34F-40C2-A282-0909D44DA455}" srcOrd="0" destOrd="0" presId="urn:microsoft.com/office/officeart/2005/8/layout/vList2#4"/>
    <dgm:cxn modelId="{03D7065E-8474-4385-B503-3B845C3F096E}" type="presParOf" srcId="{92BB3BEB-E34F-40C2-A282-0909D44DA455}" destId="{91A16194-8E54-4C33-A6B9-E8F114CEE724}" srcOrd="0" destOrd="0" presId="urn:microsoft.com/office/officeart/2005/8/layout/vList2#4"/>
    <dgm:cxn modelId="{7E70D777-6B65-4C57-921B-03587B506683}" type="presParOf" srcId="{92BB3BEB-E34F-40C2-A282-0909D44DA455}" destId="{B5C76EEE-A784-4E5B-924B-A1C24F0E3182}" srcOrd="1" destOrd="0" presId="urn:microsoft.com/office/officeart/2005/8/layout/vList2#4"/>
    <dgm:cxn modelId="{649C0970-7026-407F-8C70-99CF267754D7}" type="presParOf" srcId="{92BB3BEB-E34F-40C2-A282-0909D44DA455}" destId="{A089B5C1-169F-4991-B275-C21D1B6946E1}" srcOrd="2" destOrd="0" presId="urn:microsoft.com/office/officeart/2005/8/layout/vList2#4"/>
    <dgm:cxn modelId="{2C17CCB3-001B-402C-A2AA-1CB8C56924BB}" type="presParOf" srcId="{92BB3BEB-E34F-40C2-A282-0909D44DA455}" destId="{3814469E-8730-4D57-B926-B16A75C6049E}" srcOrd="3" destOrd="0" presId="urn:microsoft.com/office/officeart/2005/8/layout/vList2#4"/>
    <dgm:cxn modelId="{47DA8DD7-1FE9-4C2B-BA62-B348592E6C8B}" type="presParOf" srcId="{92BB3BEB-E34F-40C2-A282-0909D44DA455}" destId="{1F52D6C2-8AC3-42DA-BD1C-AFDBA4F9A5B4}" srcOrd="4"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7EDB7-6701-4390-8103-7053FD33C175}" type="doc">
      <dgm:prSet loTypeId="urn:microsoft.com/office/officeart/2005/8/layout/vList5" loCatId="list" qsTypeId="urn:microsoft.com/office/officeart/2005/8/quickstyle/simple1#1" qsCatId="simple" csTypeId="urn:microsoft.com/office/officeart/2005/8/colors/colorful1#1" csCatId="colorful" phldr="1"/>
      <dgm:spPr/>
      <dgm:t>
        <a:bodyPr/>
        <a:lstStyle/>
        <a:p>
          <a:endParaRPr lang="es-PE"/>
        </a:p>
      </dgm:t>
    </dgm:pt>
    <dgm:pt modelId="{592601C6-4809-46F0-B2B7-5D0F99A26F29}">
      <dgm:prSet phldrT="[Texto]"/>
      <dgm:spPr/>
      <dgm:t>
        <a:bodyPr/>
        <a:lstStyle/>
        <a:p>
          <a:r>
            <a:rPr lang="es-PE" dirty="0">
              <a:solidFill>
                <a:schemeClr val="tx1"/>
              </a:solidFill>
            </a:rPr>
            <a:t>Entidad</a:t>
          </a:r>
        </a:p>
      </dgm:t>
    </dgm:pt>
    <dgm:pt modelId="{943CACF3-F6D7-4348-A91C-257E70B03FD2}" type="parTrans" cxnId="{80178326-7BE8-42FD-9B1E-10849A6C1FA2}">
      <dgm:prSet/>
      <dgm:spPr/>
      <dgm:t>
        <a:bodyPr/>
        <a:lstStyle/>
        <a:p>
          <a:endParaRPr lang="es-PE">
            <a:solidFill>
              <a:schemeClr val="tx1"/>
            </a:solidFill>
          </a:endParaRPr>
        </a:p>
      </dgm:t>
    </dgm:pt>
    <dgm:pt modelId="{9E5F267D-77F2-4AD8-AF69-560D22A154EC}" type="sibTrans" cxnId="{80178326-7BE8-42FD-9B1E-10849A6C1FA2}">
      <dgm:prSet/>
      <dgm:spPr/>
      <dgm:t>
        <a:bodyPr/>
        <a:lstStyle/>
        <a:p>
          <a:endParaRPr lang="es-PE">
            <a:solidFill>
              <a:schemeClr val="tx1"/>
            </a:solidFill>
          </a:endParaRPr>
        </a:p>
      </dgm:t>
    </dgm:pt>
    <dgm:pt modelId="{C9E5C2F6-A543-45F7-AE78-DFFF29037942}">
      <dgm:prSet phldrT="[Texto]"/>
      <dgm:spPr/>
      <dgm:t>
        <a:bodyPr/>
        <a:lstStyle/>
        <a:p>
          <a:r>
            <a:rPr lang="es-PE" dirty="0">
              <a:solidFill>
                <a:schemeClr val="tx1"/>
              </a:solidFill>
            </a:rPr>
            <a:t>Cualquier institución u organización de la administración pública centralizada, instituciones desconcentradas e instituciones autónomas descentralizadas, entre ellas las empresas públicas, así como los programas y proyectos del Poder Ejecutivo</a:t>
          </a:r>
        </a:p>
      </dgm:t>
    </dgm:pt>
    <dgm:pt modelId="{C931DD56-D992-4832-A0C9-C36B254DADD0}" type="parTrans" cxnId="{B80830DA-A6BB-485B-8310-A7CC156044B7}">
      <dgm:prSet/>
      <dgm:spPr/>
      <dgm:t>
        <a:bodyPr/>
        <a:lstStyle/>
        <a:p>
          <a:endParaRPr lang="es-PE">
            <a:solidFill>
              <a:schemeClr val="tx1"/>
            </a:solidFill>
          </a:endParaRPr>
        </a:p>
      </dgm:t>
    </dgm:pt>
    <dgm:pt modelId="{D18254D7-40AE-4715-B8C3-4F8B15AA7F5D}" type="sibTrans" cxnId="{B80830DA-A6BB-485B-8310-A7CC156044B7}">
      <dgm:prSet/>
      <dgm:spPr/>
      <dgm:t>
        <a:bodyPr/>
        <a:lstStyle/>
        <a:p>
          <a:endParaRPr lang="es-PE">
            <a:solidFill>
              <a:schemeClr val="tx1"/>
            </a:solidFill>
          </a:endParaRPr>
        </a:p>
      </dgm:t>
    </dgm:pt>
    <dgm:pt modelId="{E19977D5-CC62-43ED-A17E-41E92A0811AD}">
      <dgm:prSet phldrT="[Texto]"/>
      <dgm:spPr/>
      <dgm:t>
        <a:bodyPr/>
        <a:lstStyle/>
        <a:p>
          <a:r>
            <a:rPr lang="es-PE" dirty="0">
              <a:solidFill>
                <a:schemeClr val="tx1"/>
              </a:solidFill>
            </a:rPr>
            <a:t>Servidor público</a:t>
          </a:r>
        </a:p>
      </dgm:t>
    </dgm:pt>
    <dgm:pt modelId="{9EC7C82F-F6DE-4076-9A6D-442C2DBB0EB0}" type="parTrans" cxnId="{4CAE7CDE-7385-41EB-AE3D-CE35200CCD12}">
      <dgm:prSet/>
      <dgm:spPr/>
      <dgm:t>
        <a:bodyPr/>
        <a:lstStyle/>
        <a:p>
          <a:endParaRPr lang="es-PE">
            <a:solidFill>
              <a:schemeClr val="tx1"/>
            </a:solidFill>
          </a:endParaRPr>
        </a:p>
      </dgm:t>
    </dgm:pt>
    <dgm:pt modelId="{962F3640-E53A-49A4-A024-B514974EDC16}" type="sibTrans" cxnId="{4CAE7CDE-7385-41EB-AE3D-CE35200CCD12}">
      <dgm:prSet/>
      <dgm:spPr/>
      <dgm:t>
        <a:bodyPr/>
        <a:lstStyle/>
        <a:p>
          <a:endParaRPr lang="es-PE">
            <a:solidFill>
              <a:schemeClr val="tx1"/>
            </a:solidFill>
          </a:endParaRPr>
        </a:p>
      </dgm:t>
    </dgm:pt>
    <dgm:pt modelId="{BD66957F-E32D-48AE-B16E-988BD82C4438}">
      <dgm:prSet phldrT="[Texto]"/>
      <dgm:spPr/>
      <dgm:t>
        <a:bodyPr/>
        <a:lstStyle/>
        <a:p>
          <a:r>
            <a:rPr lang="es-PE" dirty="0">
              <a:solidFill>
                <a:schemeClr val="tx1"/>
              </a:solidFill>
            </a:rPr>
            <a:t>Persona natural que, independientemente de su modalidad de contratación, ejerce funciones dentro de la administración pública nacional, tanto centralizada, que incluye las entidades u órganos desconcentrados, como la descentralizada, que incluye a las instituciones autónomas y dentro de ellas a los institutos públicos</a:t>
          </a:r>
        </a:p>
      </dgm:t>
    </dgm:pt>
    <dgm:pt modelId="{6A7E1F71-1C6A-4CEB-B1E2-FB9F2CE7D3F0}" type="parTrans" cxnId="{094E98AB-740E-4B36-B0B0-78351F7083DB}">
      <dgm:prSet/>
      <dgm:spPr/>
      <dgm:t>
        <a:bodyPr/>
        <a:lstStyle/>
        <a:p>
          <a:endParaRPr lang="es-PE">
            <a:solidFill>
              <a:schemeClr val="tx1"/>
            </a:solidFill>
          </a:endParaRPr>
        </a:p>
      </dgm:t>
    </dgm:pt>
    <dgm:pt modelId="{A1148681-5A6F-4953-A790-5005B22B9E4F}" type="sibTrans" cxnId="{094E98AB-740E-4B36-B0B0-78351F7083DB}">
      <dgm:prSet/>
      <dgm:spPr/>
      <dgm:t>
        <a:bodyPr/>
        <a:lstStyle/>
        <a:p>
          <a:endParaRPr lang="es-PE">
            <a:solidFill>
              <a:schemeClr val="tx1"/>
            </a:solidFill>
          </a:endParaRPr>
        </a:p>
      </dgm:t>
    </dgm:pt>
    <dgm:pt modelId="{81B406D0-BAFD-4901-BE54-706454D4CD06}">
      <dgm:prSet phldrT="[Texto]"/>
      <dgm:spPr/>
      <dgm:t>
        <a:bodyPr/>
        <a:lstStyle/>
        <a:p>
          <a:r>
            <a:rPr lang="es-PE" dirty="0">
              <a:solidFill>
                <a:schemeClr val="tx1"/>
              </a:solidFill>
            </a:rPr>
            <a:t>Colaborador</a:t>
          </a:r>
        </a:p>
      </dgm:t>
    </dgm:pt>
    <dgm:pt modelId="{69794A8B-F0E6-4C92-A34D-B7EBB2A348AC}" type="parTrans" cxnId="{CED93847-791F-4EFD-8680-1979F849A658}">
      <dgm:prSet/>
      <dgm:spPr/>
      <dgm:t>
        <a:bodyPr/>
        <a:lstStyle/>
        <a:p>
          <a:endParaRPr lang="es-PE">
            <a:solidFill>
              <a:schemeClr val="tx1"/>
            </a:solidFill>
          </a:endParaRPr>
        </a:p>
      </dgm:t>
    </dgm:pt>
    <dgm:pt modelId="{A9FE52B8-5D85-4570-BF7D-02C82020EE03}" type="sibTrans" cxnId="{CED93847-791F-4EFD-8680-1979F849A658}">
      <dgm:prSet/>
      <dgm:spPr/>
      <dgm:t>
        <a:bodyPr/>
        <a:lstStyle/>
        <a:p>
          <a:endParaRPr lang="es-PE">
            <a:solidFill>
              <a:schemeClr val="tx1"/>
            </a:solidFill>
          </a:endParaRPr>
        </a:p>
      </dgm:t>
    </dgm:pt>
    <dgm:pt modelId="{5A18F0FD-D5CA-4FDC-8E04-819D29C1EE29}">
      <dgm:prSet phldrT="[Texto]"/>
      <dgm:spPr/>
      <dgm:t>
        <a:bodyPr/>
        <a:lstStyle/>
        <a:p>
          <a:r>
            <a:rPr lang="es-PE" dirty="0">
              <a:solidFill>
                <a:schemeClr val="tx1"/>
              </a:solidFill>
            </a:rPr>
            <a:t>Persona natural que, independientemente de su modalidad de contratación, presta sus servicios para la empresa pública participando en sus procesos (estratégicos, operativos o de apoyo)</a:t>
          </a:r>
        </a:p>
      </dgm:t>
    </dgm:pt>
    <dgm:pt modelId="{A16DF93D-E45A-465C-AC75-F7D571984F74}" type="parTrans" cxnId="{952F2E39-F29A-49F7-9A2D-D3D1C3B2E417}">
      <dgm:prSet/>
      <dgm:spPr/>
      <dgm:t>
        <a:bodyPr/>
        <a:lstStyle/>
        <a:p>
          <a:endParaRPr lang="es-PE">
            <a:solidFill>
              <a:schemeClr val="tx1"/>
            </a:solidFill>
          </a:endParaRPr>
        </a:p>
      </dgm:t>
    </dgm:pt>
    <dgm:pt modelId="{720E5001-F7DE-4FF4-BA7E-93D11F2491EF}" type="sibTrans" cxnId="{952F2E39-F29A-49F7-9A2D-D3D1C3B2E417}">
      <dgm:prSet/>
      <dgm:spPr/>
      <dgm:t>
        <a:bodyPr/>
        <a:lstStyle/>
        <a:p>
          <a:endParaRPr lang="es-PE">
            <a:solidFill>
              <a:schemeClr val="tx1"/>
            </a:solidFill>
          </a:endParaRPr>
        </a:p>
      </dgm:t>
    </dgm:pt>
    <dgm:pt modelId="{20328127-6A32-46FF-B97A-C8D524C7930F}" type="pres">
      <dgm:prSet presAssocID="{2AF7EDB7-6701-4390-8103-7053FD33C175}" presName="Name0" presStyleCnt="0">
        <dgm:presLayoutVars>
          <dgm:dir/>
          <dgm:animLvl val="lvl"/>
          <dgm:resizeHandles val="exact"/>
        </dgm:presLayoutVars>
      </dgm:prSet>
      <dgm:spPr/>
    </dgm:pt>
    <dgm:pt modelId="{5394EAA3-2368-42BA-AA59-66EF6AB8281D}" type="pres">
      <dgm:prSet presAssocID="{592601C6-4809-46F0-B2B7-5D0F99A26F29}" presName="linNode" presStyleCnt="0"/>
      <dgm:spPr/>
    </dgm:pt>
    <dgm:pt modelId="{A046D9CD-8AE4-43AE-842F-6F07016FCEFB}" type="pres">
      <dgm:prSet presAssocID="{592601C6-4809-46F0-B2B7-5D0F99A26F29}" presName="parentText" presStyleLbl="node1" presStyleIdx="0" presStyleCnt="3">
        <dgm:presLayoutVars>
          <dgm:chMax val="1"/>
          <dgm:bulletEnabled val="1"/>
        </dgm:presLayoutVars>
      </dgm:prSet>
      <dgm:spPr/>
    </dgm:pt>
    <dgm:pt modelId="{002616B0-3CA4-4D01-BE37-21E4966D97B6}" type="pres">
      <dgm:prSet presAssocID="{592601C6-4809-46F0-B2B7-5D0F99A26F29}" presName="descendantText" presStyleLbl="alignAccFollowNode1" presStyleIdx="0" presStyleCnt="3">
        <dgm:presLayoutVars>
          <dgm:bulletEnabled val="1"/>
        </dgm:presLayoutVars>
      </dgm:prSet>
      <dgm:spPr/>
    </dgm:pt>
    <dgm:pt modelId="{925E1DCD-8840-4577-BDD8-E773E6DDC8FD}" type="pres">
      <dgm:prSet presAssocID="{9E5F267D-77F2-4AD8-AF69-560D22A154EC}" presName="sp" presStyleCnt="0"/>
      <dgm:spPr/>
    </dgm:pt>
    <dgm:pt modelId="{F4FE5F50-2B1E-4F33-B031-A0E38993E59A}" type="pres">
      <dgm:prSet presAssocID="{E19977D5-CC62-43ED-A17E-41E92A0811AD}" presName="linNode" presStyleCnt="0"/>
      <dgm:spPr/>
    </dgm:pt>
    <dgm:pt modelId="{2199689A-012C-41ED-BBF2-D3561BFD1560}" type="pres">
      <dgm:prSet presAssocID="{E19977D5-CC62-43ED-A17E-41E92A0811AD}" presName="parentText" presStyleLbl="node1" presStyleIdx="1" presStyleCnt="3">
        <dgm:presLayoutVars>
          <dgm:chMax val="1"/>
          <dgm:bulletEnabled val="1"/>
        </dgm:presLayoutVars>
      </dgm:prSet>
      <dgm:spPr/>
    </dgm:pt>
    <dgm:pt modelId="{A92B0E21-5DB7-4DBA-A1AD-42889C7B128A}" type="pres">
      <dgm:prSet presAssocID="{E19977D5-CC62-43ED-A17E-41E92A0811AD}" presName="descendantText" presStyleLbl="alignAccFollowNode1" presStyleIdx="1" presStyleCnt="3">
        <dgm:presLayoutVars>
          <dgm:bulletEnabled val="1"/>
        </dgm:presLayoutVars>
      </dgm:prSet>
      <dgm:spPr/>
    </dgm:pt>
    <dgm:pt modelId="{7A66625F-5641-42AF-A2C1-E2959B1A86F5}" type="pres">
      <dgm:prSet presAssocID="{962F3640-E53A-49A4-A024-B514974EDC16}" presName="sp" presStyleCnt="0"/>
      <dgm:spPr/>
    </dgm:pt>
    <dgm:pt modelId="{9392B8B1-B11C-4614-8F0C-548EAA2657D5}" type="pres">
      <dgm:prSet presAssocID="{81B406D0-BAFD-4901-BE54-706454D4CD06}" presName="linNode" presStyleCnt="0"/>
      <dgm:spPr/>
    </dgm:pt>
    <dgm:pt modelId="{E7853AD4-B507-46F6-93D9-298650A81E27}" type="pres">
      <dgm:prSet presAssocID="{81B406D0-BAFD-4901-BE54-706454D4CD06}" presName="parentText" presStyleLbl="node1" presStyleIdx="2" presStyleCnt="3">
        <dgm:presLayoutVars>
          <dgm:chMax val="1"/>
          <dgm:bulletEnabled val="1"/>
        </dgm:presLayoutVars>
      </dgm:prSet>
      <dgm:spPr/>
    </dgm:pt>
    <dgm:pt modelId="{45FB2BFB-1ACA-43C6-A6DD-6B6813A6C659}" type="pres">
      <dgm:prSet presAssocID="{81B406D0-BAFD-4901-BE54-706454D4CD06}" presName="descendantText" presStyleLbl="alignAccFollowNode1" presStyleIdx="2" presStyleCnt="3">
        <dgm:presLayoutVars>
          <dgm:bulletEnabled val="1"/>
        </dgm:presLayoutVars>
      </dgm:prSet>
      <dgm:spPr/>
    </dgm:pt>
  </dgm:ptLst>
  <dgm:cxnLst>
    <dgm:cxn modelId="{4F35F10E-250B-4B31-90AC-293D7EB124DB}" type="presOf" srcId="{592601C6-4809-46F0-B2B7-5D0F99A26F29}" destId="{A046D9CD-8AE4-43AE-842F-6F07016FCEFB}" srcOrd="0" destOrd="0" presId="urn:microsoft.com/office/officeart/2005/8/layout/vList5"/>
    <dgm:cxn modelId="{E356080F-3F74-4BE9-A978-D27A46833709}" type="presOf" srcId="{C9E5C2F6-A543-45F7-AE78-DFFF29037942}" destId="{002616B0-3CA4-4D01-BE37-21E4966D97B6}" srcOrd="0" destOrd="0" presId="urn:microsoft.com/office/officeart/2005/8/layout/vList5"/>
    <dgm:cxn modelId="{80178326-7BE8-42FD-9B1E-10849A6C1FA2}" srcId="{2AF7EDB7-6701-4390-8103-7053FD33C175}" destId="{592601C6-4809-46F0-B2B7-5D0F99A26F29}" srcOrd="0" destOrd="0" parTransId="{943CACF3-F6D7-4348-A91C-257E70B03FD2}" sibTransId="{9E5F267D-77F2-4AD8-AF69-560D22A154EC}"/>
    <dgm:cxn modelId="{8A65552E-72FA-4C18-AE4D-2846E5A3F769}" type="presOf" srcId="{2AF7EDB7-6701-4390-8103-7053FD33C175}" destId="{20328127-6A32-46FF-B97A-C8D524C7930F}" srcOrd="0" destOrd="0" presId="urn:microsoft.com/office/officeart/2005/8/layout/vList5"/>
    <dgm:cxn modelId="{E867EA35-D4AC-4BBD-95F2-8598501D768D}" type="presOf" srcId="{5A18F0FD-D5CA-4FDC-8E04-819D29C1EE29}" destId="{45FB2BFB-1ACA-43C6-A6DD-6B6813A6C659}" srcOrd="0" destOrd="0" presId="urn:microsoft.com/office/officeart/2005/8/layout/vList5"/>
    <dgm:cxn modelId="{952F2E39-F29A-49F7-9A2D-D3D1C3B2E417}" srcId="{81B406D0-BAFD-4901-BE54-706454D4CD06}" destId="{5A18F0FD-D5CA-4FDC-8E04-819D29C1EE29}" srcOrd="0" destOrd="0" parTransId="{A16DF93D-E45A-465C-AC75-F7D571984F74}" sibTransId="{720E5001-F7DE-4FF4-BA7E-93D11F2491EF}"/>
    <dgm:cxn modelId="{CED93847-791F-4EFD-8680-1979F849A658}" srcId="{2AF7EDB7-6701-4390-8103-7053FD33C175}" destId="{81B406D0-BAFD-4901-BE54-706454D4CD06}" srcOrd="2" destOrd="0" parTransId="{69794A8B-F0E6-4C92-A34D-B7EBB2A348AC}" sibTransId="{A9FE52B8-5D85-4570-BF7D-02C82020EE03}"/>
    <dgm:cxn modelId="{D1DCDD47-D4D0-4496-B8AB-1C0412AC7751}" type="presOf" srcId="{E19977D5-CC62-43ED-A17E-41E92A0811AD}" destId="{2199689A-012C-41ED-BBF2-D3561BFD1560}" srcOrd="0" destOrd="0" presId="urn:microsoft.com/office/officeart/2005/8/layout/vList5"/>
    <dgm:cxn modelId="{A9C9984A-771E-482B-810E-BBF269BFDC76}" type="presOf" srcId="{81B406D0-BAFD-4901-BE54-706454D4CD06}" destId="{E7853AD4-B507-46F6-93D9-298650A81E27}" srcOrd="0" destOrd="0" presId="urn:microsoft.com/office/officeart/2005/8/layout/vList5"/>
    <dgm:cxn modelId="{847B0890-2825-4AB6-931B-7023D534EA4C}" type="presOf" srcId="{BD66957F-E32D-48AE-B16E-988BD82C4438}" destId="{A92B0E21-5DB7-4DBA-A1AD-42889C7B128A}" srcOrd="0" destOrd="0" presId="urn:microsoft.com/office/officeart/2005/8/layout/vList5"/>
    <dgm:cxn modelId="{094E98AB-740E-4B36-B0B0-78351F7083DB}" srcId="{E19977D5-CC62-43ED-A17E-41E92A0811AD}" destId="{BD66957F-E32D-48AE-B16E-988BD82C4438}" srcOrd="0" destOrd="0" parTransId="{6A7E1F71-1C6A-4CEB-B1E2-FB9F2CE7D3F0}" sibTransId="{A1148681-5A6F-4953-A790-5005B22B9E4F}"/>
    <dgm:cxn modelId="{B80830DA-A6BB-485B-8310-A7CC156044B7}" srcId="{592601C6-4809-46F0-B2B7-5D0F99A26F29}" destId="{C9E5C2F6-A543-45F7-AE78-DFFF29037942}" srcOrd="0" destOrd="0" parTransId="{C931DD56-D992-4832-A0C9-C36B254DADD0}" sibTransId="{D18254D7-40AE-4715-B8C3-4F8B15AA7F5D}"/>
    <dgm:cxn modelId="{4CAE7CDE-7385-41EB-AE3D-CE35200CCD12}" srcId="{2AF7EDB7-6701-4390-8103-7053FD33C175}" destId="{E19977D5-CC62-43ED-A17E-41E92A0811AD}" srcOrd="1" destOrd="0" parTransId="{9EC7C82F-F6DE-4076-9A6D-442C2DBB0EB0}" sibTransId="{962F3640-E53A-49A4-A024-B514974EDC16}"/>
    <dgm:cxn modelId="{AE34C71C-F68B-4A71-9491-3A943F4E30BC}" type="presParOf" srcId="{20328127-6A32-46FF-B97A-C8D524C7930F}" destId="{5394EAA3-2368-42BA-AA59-66EF6AB8281D}" srcOrd="0" destOrd="0" presId="urn:microsoft.com/office/officeart/2005/8/layout/vList5"/>
    <dgm:cxn modelId="{20C8E013-94E1-45C4-BBB1-DB2E6E5BA9F2}" type="presParOf" srcId="{5394EAA3-2368-42BA-AA59-66EF6AB8281D}" destId="{A046D9CD-8AE4-43AE-842F-6F07016FCEFB}" srcOrd="0" destOrd="0" presId="urn:microsoft.com/office/officeart/2005/8/layout/vList5"/>
    <dgm:cxn modelId="{F9A00AE7-F24D-4934-B5B2-F64B143B65CD}" type="presParOf" srcId="{5394EAA3-2368-42BA-AA59-66EF6AB8281D}" destId="{002616B0-3CA4-4D01-BE37-21E4966D97B6}" srcOrd="1" destOrd="0" presId="urn:microsoft.com/office/officeart/2005/8/layout/vList5"/>
    <dgm:cxn modelId="{7F222257-0015-4816-A580-6CC769BC96FE}" type="presParOf" srcId="{20328127-6A32-46FF-B97A-C8D524C7930F}" destId="{925E1DCD-8840-4577-BDD8-E773E6DDC8FD}" srcOrd="1" destOrd="0" presId="urn:microsoft.com/office/officeart/2005/8/layout/vList5"/>
    <dgm:cxn modelId="{EA5E2FE5-7AD6-4C03-A71F-E9DA45D730AA}" type="presParOf" srcId="{20328127-6A32-46FF-B97A-C8D524C7930F}" destId="{F4FE5F50-2B1E-4F33-B031-A0E38993E59A}" srcOrd="2" destOrd="0" presId="urn:microsoft.com/office/officeart/2005/8/layout/vList5"/>
    <dgm:cxn modelId="{EC7C2A2B-4ADD-4F21-95C0-93BBB23E428D}" type="presParOf" srcId="{F4FE5F50-2B1E-4F33-B031-A0E38993E59A}" destId="{2199689A-012C-41ED-BBF2-D3561BFD1560}" srcOrd="0" destOrd="0" presId="urn:microsoft.com/office/officeart/2005/8/layout/vList5"/>
    <dgm:cxn modelId="{5564636B-6DDA-4575-BE32-D5819033D812}" type="presParOf" srcId="{F4FE5F50-2B1E-4F33-B031-A0E38993E59A}" destId="{A92B0E21-5DB7-4DBA-A1AD-42889C7B128A}" srcOrd="1" destOrd="0" presId="urn:microsoft.com/office/officeart/2005/8/layout/vList5"/>
    <dgm:cxn modelId="{E98557D1-4720-48B3-9C06-106C22BBBAC4}" type="presParOf" srcId="{20328127-6A32-46FF-B97A-C8D524C7930F}" destId="{7A66625F-5641-42AF-A2C1-E2959B1A86F5}" srcOrd="3" destOrd="0" presId="urn:microsoft.com/office/officeart/2005/8/layout/vList5"/>
    <dgm:cxn modelId="{26EC1413-6B18-4A8D-8E22-FEC5EE7F9B2B}" type="presParOf" srcId="{20328127-6A32-46FF-B97A-C8D524C7930F}" destId="{9392B8B1-B11C-4614-8F0C-548EAA2657D5}" srcOrd="4" destOrd="0" presId="urn:microsoft.com/office/officeart/2005/8/layout/vList5"/>
    <dgm:cxn modelId="{CAC69D6B-D49A-4208-8B0F-B491E3DEA3CD}" type="presParOf" srcId="{9392B8B1-B11C-4614-8F0C-548EAA2657D5}" destId="{E7853AD4-B507-46F6-93D9-298650A81E27}" srcOrd="0" destOrd="0" presId="urn:microsoft.com/office/officeart/2005/8/layout/vList5"/>
    <dgm:cxn modelId="{F86CBCDD-5ADE-4636-9492-DB1966D1F94D}" type="presParOf" srcId="{9392B8B1-B11C-4614-8F0C-548EAA2657D5}" destId="{45FB2BFB-1ACA-43C6-A6DD-6B6813A6C65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3CD122B-7330-4DDC-9A21-E90A2C4C340D}" type="doc">
      <dgm:prSet loTypeId="urn:microsoft.com/office/officeart/2005/8/layout/vList2#5" loCatId="list" qsTypeId="urn:microsoft.com/office/officeart/2005/8/quickstyle/simple1#22" qsCatId="simple" csTypeId="urn:microsoft.com/office/officeart/2005/8/colors/colorful1#12" csCatId="colorful" phldr="1"/>
      <dgm:spPr/>
      <dgm:t>
        <a:bodyPr/>
        <a:lstStyle/>
        <a:p>
          <a:endParaRPr lang="es-PE"/>
        </a:p>
      </dgm:t>
    </dgm:pt>
    <dgm:pt modelId="{6B686AD5-83D7-42C3-BE3A-737568D41CDA}">
      <dgm:prSet custT="1"/>
      <dgm:spPr/>
      <dgm:t>
        <a:bodyPr/>
        <a:lstStyle/>
        <a:p>
          <a:pPr algn="just"/>
          <a:r>
            <a:rPr lang="es-AR" sz="2400">
              <a:solidFill>
                <a:schemeClr val="tx1"/>
              </a:solidFill>
            </a:rPr>
            <a:t>2.2.2.7.	Establecer líneas claras de autoridad, responsabilidad y comunicación con las distintas áreas y unidades de la entidad para fomentar y mantener la asunción de responsabilidades.</a:t>
          </a:r>
          <a:endParaRPr lang="es-PE" sz="2400">
            <a:solidFill>
              <a:schemeClr val="tx1"/>
            </a:solidFill>
          </a:endParaRPr>
        </a:p>
      </dgm:t>
    </dgm:pt>
    <dgm:pt modelId="{5ECDC460-4E88-4D5F-B622-AD7633D182E7}" type="parTrans" cxnId="{E04FC062-3E22-44FC-9EE4-E5FDE85ECB5C}">
      <dgm:prSet/>
      <dgm:spPr/>
      <dgm:t>
        <a:bodyPr/>
        <a:lstStyle/>
        <a:p>
          <a:pPr algn="just"/>
          <a:endParaRPr lang="es-PE" sz="1400">
            <a:solidFill>
              <a:schemeClr val="tx1"/>
            </a:solidFill>
          </a:endParaRPr>
        </a:p>
      </dgm:t>
    </dgm:pt>
    <dgm:pt modelId="{B9A14960-B25C-46AC-AA41-F6A986942C3A}" type="sibTrans" cxnId="{E04FC062-3E22-44FC-9EE4-E5FDE85ECB5C}">
      <dgm:prSet/>
      <dgm:spPr/>
      <dgm:t>
        <a:bodyPr/>
        <a:lstStyle/>
        <a:p>
          <a:pPr algn="just"/>
          <a:endParaRPr lang="es-PE" sz="1400">
            <a:solidFill>
              <a:schemeClr val="tx1"/>
            </a:solidFill>
          </a:endParaRPr>
        </a:p>
      </dgm:t>
    </dgm:pt>
    <dgm:pt modelId="{3C061E16-2662-4D7F-B8DF-1F94BF5E9665}">
      <dgm:prSet custT="1"/>
      <dgm:spPr/>
      <dgm:t>
        <a:bodyPr/>
        <a:lstStyle/>
        <a:p>
          <a:pPr algn="just"/>
          <a:r>
            <a:rPr lang="es-AR" sz="2400" dirty="0">
              <a:solidFill>
                <a:schemeClr val="tx1"/>
              </a:solidFill>
            </a:rPr>
            <a:t>2.2.2.8.	Aprobar las políticas de difusión del sistema de gestión de riesgos y de capacitación, dirigidas a todas las áreas y a todos los servidores públicos o colaboradores de la entidad.</a:t>
          </a:r>
          <a:endParaRPr lang="es-PE" sz="2400" dirty="0">
            <a:solidFill>
              <a:schemeClr val="tx1"/>
            </a:solidFill>
          </a:endParaRPr>
        </a:p>
      </dgm:t>
    </dgm:pt>
    <dgm:pt modelId="{B6C3CAC3-DB1F-4330-ABC3-E4887B53C4D7}" type="parTrans" cxnId="{33AB87F4-F036-486C-8519-81D89A81B6E9}">
      <dgm:prSet/>
      <dgm:spPr/>
      <dgm:t>
        <a:bodyPr/>
        <a:lstStyle/>
        <a:p>
          <a:pPr algn="just"/>
          <a:endParaRPr lang="es-PE" sz="1400">
            <a:solidFill>
              <a:schemeClr val="tx1"/>
            </a:solidFill>
          </a:endParaRPr>
        </a:p>
      </dgm:t>
    </dgm:pt>
    <dgm:pt modelId="{4932A3F8-02AB-4BBC-8C55-64F14C8D3AC1}" type="sibTrans" cxnId="{33AB87F4-F036-486C-8519-81D89A81B6E9}">
      <dgm:prSet/>
      <dgm:spPr/>
      <dgm:t>
        <a:bodyPr/>
        <a:lstStyle/>
        <a:p>
          <a:pPr algn="just"/>
          <a:endParaRPr lang="es-PE" sz="1400">
            <a:solidFill>
              <a:schemeClr val="tx1"/>
            </a:solidFill>
          </a:endParaRPr>
        </a:p>
      </dgm:t>
    </dgm:pt>
    <dgm:pt modelId="{9C56079B-4C24-4948-955F-AD7C8A3C5912}">
      <dgm:prSet custT="1"/>
      <dgm:spPr/>
      <dgm:t>
        <a:bodyPr/>
        <a:lstStyle/>
        <a:p>
          <a:r>
            <a:rPr lang="es-AR" sz="2400" dirty="0">
              <a:solidFill>
                <a:schemeClr val="tx1"/>
              </a:solidFill>
            </a:rPr>
            <a:t>2.2.2.9.	Aprobar la política para la difusión a terceros de la información que corresponda sobre el sistema de gestión de riesgos. El contenido de esta información y sus características serán proporcionales al volumen, complejidad y perfil de riesgo de las operaciones de la entidad.</a:t>
          </a:r>
          <a:endParaRPr lang="es-PE" sz="2400" dirty="0">
            <a:solidFill>
              <a:schemeClr val="tx1"/>
            </a:solidFill>
          </a:endParaRPr>
        </a:p>
      </dgm:t>
    </dgm:pt>
    <dgm:pt modelId="{C9F52BF4-4EA7-4E72-ADF9-BABBFF8F8A33}" type="parTrans" cxnId="{155A409D-339F-4473-B98F-9C85F5753079}">
      <dgm:prSet/>
      <dgm:spPr/>
      <dgm:t>
        <a:bodyPr/>
        <a:lstStyle/>
        <a:p>
          <a:endParaRPr lang="es-HN" sz="1600"/>
        </a:p>
      </dgm:t>
    </dgm:pt>
    <dgm:pt modelId="{91BEC21E-7DA7-4B3A-9E2E-64E1F8D6A086}" type="sibTrans" cxnId="{155A409D-339F-4473-B98F-9C85F5753079}">
      <dgm:prSet/>
      <dgm:spPr/>
      <dgm:t>
        <a:bodyPr/>
        <a:lstStyle/>
        <a:p>
          <a:endParaRPr lang="es-HN" sz="1600"/>
        </a:p>
      </dgm:t>
    </dgm:pt>
    <dgm:pt modelId="{92BB3BEB-E34F-40C2-A282-0909D44DA455}" type="pres">
      <dgm:prSet presAssocID="{D3CD122B-7330-4DDC-9A21-E90A2C4C340D}" presName="linear" presStyleCnt="0">
        <dgm:presLayoutVars>
          <dgm:animLvl val="lvl"/>
          <dgm:resizeHandles val="exact"/>
        </dgm:presLayoutVars>
      </dgm:prSet>
      <dgm:spPr/>
    </dgm:pt>
    <dgm:pt modelId="{1EB960D6-C412-4685-A78C-0F75C1629648}" type="pres">
      <dgm:prSet presAssocID="{6B686AD5-83D7-42C3-BE3A-737568D41CDA}" presName="parentText" presStyleLbl="node1" presStyleIdx="0" presStyleCnt="3">
        <dgm:presLayoutVars>
          <dgm:chMax val="0"/>
          <dgm:bulletEnabled val="1"/>
        </dgm:presLayoutVars>
      </dgm:prSet>
      <dgm:spPr/>
    </dgm:pt>
    <dgm:pt modelId="{D3937E0D-A311-42C8-B2D8-4910420E1896}" type="pres">
      <dgm:prSet presAssocID="{B9A14960-B25C-46AC-AA41-F6A986942C3A}" presName="spacer" presStyleCnt="0"/>
      <dgm:spPr/>
    </dgm:pt>
    <dgm:pt modelId="{957886E9-6624-420B-B3C7-0C6F57DBD11E}" type="pres">
      <dgm:prSet presAssocID="{3C061E16-2662-4D7F-B8DF-1F94BF5E9665}" presName="parentText" presStyleLbl="node1" presStyleIdx="1" presStyleCnt="3">
        <dgm:presLayoutVars>
          <dgm:chMax val="0"/>
          <dgm:bulletEnabled val="1"/>
        </dgm:presLayoutVars>
      </dgm:prSet>
      <dgm:spPr/>
    </dgm:pt>
    <dgm:pt modelId="{5D1D02A8-221A-4682-963C-38551780609F}" type="pres">
      <dgm:prSet presAssocID="{4932A3F8-02AB-4BBC-8C55-64F14C8D3AC1}" presName="spacer" presStyleCnt="0"/>
      <dgm:spPr/>
    </dgm:pt>
    <dgm:pt modelId="{900DF093-E2DA-48F3-A8E5-82D7D3D84D31}" type="pres">
      <dgm:prSet presAssocID="{9C56079B-4C24-4948-955F-AD7C8A3C5912}" presName="parentText" presStyleLbl="node1" presStyleIdx="2" presStyleCnt="3" custLinFactY="1395" custLinFactNeighborY="100000">
        <dgm:presLayoutVars>
          <dgm:chMax val="0"/>
          <dgm:bulletEnabled val="1"/>
        </dgm:presLayoutVars>
      </dgm:prSet>
      <dgm:spPr/>
    </dgm:pt>
  </dgm:ptLst>
  <dgm:cxnLst>
    <dgm:cxn modelId="{E04FC062-3E22-44FC-9EE4-E5FDE85ECB5C}" srcId="{D3CD122B-7330-4DDC-9A21-E90A2C4C340D}" destId="{6B686AD5-83D7-42C3-BE3A-737568D41CDA}" srcOrd="0" destOrd="0" parTransId="{5ECDC460-4E88-4D5F-B622-AD7633D182E7}" sibTransId="{B9A14960-B25C-46AC-AA41-F6A986942C3A}"/>
    <dgm:cxn modelId="{B0F39678-D21B-4563-9D9F-0DD11F7D8A1B}" type="presOf" srcId="{3C061E16-2662-4D7F-B8DF-1F94BF5E9665}" destId="{957886E9-6624-420B-B3C7-0C6F57DBD11E}" srcOrd="0" destOrd="0" presId="urn:microsoft.com/office/officeart/2005/8/layout/vList2#5"/>
    <dgm:cxn modelId="{CDE8F58E-C365-4F17-939B-C0C35FAA68C4}" type="presOf" srcId="{6B686AD5-83D7-42C3-BE3A-737568D41CDA}" destId="{1EB960D6-C412-4685-A78C-0F75C1629648}" srcOrd="0" destOrd="0" presId="urn:microsoft.com/office/officeart/2005/8/layout/vList2#5"/>
    <dgm:cxn modelId="{155A409D-339F-4473-B98F-9C85F5753079}" srcId="{D3CD122B-7330-4DDC-9A21-E90A2C4C340D}" destId="{9C56079B-4C24-4948-955F-AD7C8A3C5912}" srcOrd="2" destOrd="0" parTransId="{C9F52BF4-4EA7-4E72-ADF9-BABBFF8F8A33}" sibTransId="{91BEC21E-7DA7-4B3A-9E2E-64E1F8D6A086}"/>
    <dgm:cxn modelId="{E327C1CF-32D5-470A-AFFD-AEA8B437DE5F}" type="presOf" srcId="{9C56079B-4C24-4948-955F-AD7C8A3C5912}" destId="{900DF093-E2DA-48F3-A8E5-82D7D3D84D31}" srcOrd="0" destOrd="0" presId="urn:microsoft.com/office/officeart/2005/8/layout/vList2#5"/>
    <dgm:cxn modelId="{33AB87F4-F036-486C-8519-81D89A81B6E9}" srcId="{D3CD122B-7330-4DDC-9A21-E90A2C4C340D}" destId="{3C061E16-2662-4D7F-B8DF-1F94BF5E9665}" srcOrd="1" destOrd="0" parTransId="{B6C3CAC3-DB1F-4330-ABC3-E4887B53C4D7}" sibTransId="{4932A3F8-02AB-4BBC-8C55-64F14C8D3AC1}"/>
    <dgm:cxn modelId="{EC7BD6FA-9259-4031-ACA6-46B2073B6FBD}" type="presOf" srcId="{D3CD122B-7330-4DDC-9A21-E90A2C4C340D}" destId="{92BB3BEB-E34F-40C2-A282-0909D44DA455}" srcOrd="0" destOrd="0" presId="urn:microsoft.com/office/officeart/2005/8/layout/vList2#5"/>
    <dgm:cxn modelId="{BACC1349-6FC7-4736-A477-474B5D8ADC6F}" type="presParOf" srcId="{92BB3BEB-E34F-40C2-A282-0909D44DA455}" destId="{1EB960D6-C412-4685-A78C-0F75C1629648}" srcOrd="0" destOrd="0" presId="urn:microsoft.com/office/officeart/2005/8/layout/vList2#5"/>
    <dgm:cxn modelId="{3F04F32D-A280-40E6-85BF-5253CC097846}" type="presParOf" srcId="{92BB3BEB-E34F-40C2-A282-0909D44DA455}" destId="{D3937E0D-A311-42C8-B2D8-4910420E1896}" srcOrd="1" destOrd="0" presId="urn:microsoft.com/office/officeart/2005/8/layout/vList2#5"/>
    <dgm:cxn modelId="{BD0BD0B1-DCA5-4B92-AE2F-15B722ACAC12}" type="presParOf" srcId="{92BB3BEB-E34F-40C2-A282-0909D44DA455}" destId="{957886E9-6624-420B-B3C7-0C6F57DBD11E}" srcOrd="2" destOrd="0" presId="urn:microsoft.com/office/officeart/2005/8/layout/vList2#5"/>
    <dgm:cxn modelId="{22E111AB-A26F-4641-9DDD-8A34215D679B}" type="presParOf" srcId="{92BB3BEB-E34F-40C2-A282-0909D44DA455}" destId="{5D1D02A8-221A-4682-963C-38551780609F}" srcOrd="3" destOrd="0" presId="urn:microsoft.com/office/officeart/2005/8/layout/vList2#5"/>
    <dgm:cxn modelId="{28F039BA-4BB2-46CD-994C-E621950D2733}" type="presParOf" srcId="{92BB3BEB-E34F-40C2-A282-0909D44DA455}" destId="{900DF093-E2DA-48F3-A8E5-82D7D3D84D31}" srcOrd="4"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3CD122B-7330-4DDC-9A21-E90A2C4C340D}" type="doc">
      <dgm:prSet loTypeId="urn:microsoft.com/office/officeart/2005/8/layout/vList2#6" loCatId="list" qsTypeId="urn:microsoft.com/office/officeart/2005/8/quickstyle/simple1#23" qsCatId="simple" csTypeId="urn:microsoft.com/office/officeart/2005/8/colors/colorful1#13" csCatId="colorful" phldr="1"/>
      <dgm:spPr/>
      <dgm:t>
        <a:bodyPr/>
        <a:lstStyle/>
        <a:p>
          <a:endParaRPr lang="es-PE"/>
        </a:p>
      </dgm:t>
    </dgm:pt>
    <dgm:pt modelId="{CCBF0E10-4D86-411F-B008-FAC4CCE477B4}">
      <dgm:prSet/>
      <dgm:spPr/>
      <dgm:t>
        <a:bodyPr/>
        <a:lstStyle/>
        <a:p>
          <a:pPr algn="just"/>
          <a:r>
            <a:rPr lang="es-AR">
              <a:solidFill>
                <a:schemeClr val="tx1"/>
              </a:solidFill>
            </a:rPr>
            <a:t>2.2.2.10.	Asegurar la disponibilidad de recursos materiales, financieros y logísticos suficientes para la realización de una gestión eficaz de los riesgos.</a:t>
          </a:r>
          <a:endParaRPr lang="es-PE">
            <a:solidFill>
              <a:schemeClr val="tx1"/>
            </a:solidFill>
          </a:endParaRPr>
        </a:p>
      </dgm:t>
    </dgm:pt>
    <dgm:pt modelId="{26E8C161-7C24-4E45-A491-C4AEB2A8235D}" type="parTrans" cxnId="{C366BB2B-9273-49A8-87BA-6FB26F89E21A}">
      <dgm:prSet/>
      <dgm:spPr/>
      <dgm:t>
        <a:bodyPr/>
        <a:lstStyle/>
        <a:p>
          <a:pPr algn="just"/>
          <a:endParaRPr lang="es-PE">
            <a:solidFill>
              <a:schemeClr val="tx1"/>
            </a:solidFill>
          </a:endParaRPr>
        </a:p>
      </dgm:t>
    </dgm:pt>
    <dgm:pt modelId="{8791FA32-4658-46AA-8137-7BEAB2A85F31}" type="sibTrans" cxnId="{C366BB2B-9273-49A8-87BA-6FB26F89E21A}">
      <dgm:prSet/>
      <dgm:spPr/>
      <dgm:t>
        <a:bodyPr/>
        <a:lstStyle/>
        <a:p>
          <a:pPr algn="just"/>
          <a:endParaRPr lang="es-PE">
            <a:solidFill>
              <a:schemeClr val="tx1"/>
            </a:solidFill>
          </a:endParaRPr>
        </a:p>
      </dgm:t>
    </dgm:pt>
    <dgm:pt modelId="{C6E5DD19-F03A-47BE-BF15-63520ABCFB5F}">
      <dgm:prSet/>
      <dgm:spPr/>
      <dgm:t>
        <a:bodyPr/>
        <a:lstStyle/>
        <a:p>
          <a:pPr algn="just"/>
          <a:r>
            <a:rPr lang="es-AR" dirty="0">
              <a:solidFill>
                <a:schemeClr val="tx1"/>
              </a:solidFill>
            </a:rPr>
            <a:t>2.2.2.11.	Garantizar que la entidad cuente con personal técnicamente calificado, así como también con los recursos necesarios para la coordinación y seguimiento de la gestión de riesgos.</a:t>
          </a:r>
          <a:endParaRPr lang="es-PE" dirty="0">
            <a:solidFill>
              <a:schemeClr val="tx1"/>
            </a:solidFill>
          </a:endParaRPr>
        </a:p>
      </dgm:t>
    </dgm:pt>
    <dgm:pt modelId="{4B787C3B-7CEC-44B6-B3BF-2F3BBE95F4EE}" type="parTrans" cxnId="{6DEC7C36-D74A-4235-B18D-E498A57F733C}">
      <dgm:prSet/>
      <dgm:spPr/>
      <dgm:t>
        <a:bodyPr/>
        <a:lstStyle/>
        <a:p>
          <a:pPr algn="just"/>
          <a:endParaRPr lang="es-PE">
            <a:solidFill>
              <a:schemeClr val="tx1"/>
            </a:solidFill>
          </a:endParaRPr>
        </a:p>
      </dgm:t>
    </dgm:pt>
    <dgm:pt modelId="{E3321AED-40F2-480D-B7F3-742B44F64C7A}" type="sibTrans" cxnId="{6DEC7C36-D74A-4235-B18D-E498A57F733C}">
      <dgm:prSet/>
      <dgm:spPr/>
      <dgm:t>
        <a:bodyPr/>
        <a:lstStyle/>
        <a:p>
          <a:pPr algn="just"/>
          <a:endParaRPr lang="es-PE">
            <a:solidFill>
              <a:schemeClr val="tx1"/>
            </a:solidFill>
          </a:endParaRPr>
        </a:p>
      </dgm:t>
    </dgm:pt>
    <dgm:pt modelId="{6320421F-B491-4348-A7D5-BB1E5FAE35CB}">
      <dgm:prSet/>
      <dgm:spPr/>
      <dgm:t>
        <a:bodyPr/>
        <a:lstStyle/>
        <a:p>
          <a:r>
            <a:rPr lang="es-AR" dirty="0">
              <a:solidFill>
                <a:schemeClr val="tx1"/>
              </a:solidFill>
            </a:rPr>
            <a:t>2.2.2.12.	Dar instrucciones para la implementación de las acciones necesarias, dentro del marco legal vigente, para atender las recomendaciones en materia de control interno formuladas por la ONADICI, la auditoría interna o externa, los comités existentes en la entidad (COCOIN, COR, COA, entre otros) y otros entes reguladores del Estado.</a:t>
          </a:r>
          <a:endParaRPr lang="es-PE" dirty="0">
            <a:solidFill>
              <a:schemeClr val="tx1"/>
            </a:solidFill>
          </a:endParaRPr>
        </a:p>
      </dgm:t>
    </dgm:pt>
    <dgm:pt modelId="{30EA5BE6-1B68-4CC6-9EC3-CCC5B414335C}" type="parTrans" cxnId="{7FADADA8-19B0-4616-B75D-FE85847E3357}">
      <dgm:prSet/>
      <dgm:spPr/>
      <dgm:t>
        <a:bodyPr/>
        <a:lstStyle/>
        <a:p>
          <a:endParaRPr lang="es-HN"/>
        </a:p>
      </dgm:t>
    </dgm:pt>
    <dgm:pt modelId="{9E3C8A65-4999-411D-AE4D-71C30D4C7CE9}" type="sibTrans" cxnId="{7FADADA8-19B0-4616-B75D-FE85847E3357}">
      <dgm:prSet/>
      <dgm:spPr/>
      <dgm:t>
        <a:bodyPr/>
        <a:lstStyle/>
        <a:p>
          <a:endParaRPr lang="es-HN"/>
        </a:p>
      </dgm:t>
    </dgm:pt>
    <dgm:pt modelId="{92BB3BEB-E34F-40C2-A282-0909D44DA455}" type="pres">
      <dgm:prSet presAssocID="{D3CD122B-7330-4DDC-9A21-E90A2C4C340D}" presName="linear" presStyleCnt="0">
        <dgm:presLayoutVars>
          <dgm:animLvl val="lvl"/>
          <dgm:resizeHandles val="exact"/>
        </dgm:presLayoutVars>
      </dgm:prSet>
      <dgm:spPr/>
    </dgm:pt>
    <dgm:pt modelId="{891BBCFE-5245-4695-802C-8BD99DD1940D}" type="pres">
      <dgm:prSet presAssocID="{CCBF0E10-4D86-411F-B008-FAC4CCE477B4}" presName="parentText" presStyleLbl="node1" presStyleIdx="0" presStyleCnt="3">
        <dgm:presLayoutVars>
          <dgm:chMax val="0"/>
          <dgm:bulletEnabled val="1"/>
        </dgm:presLayoutVars>
      </dgm:prSet>
      <dgm:spPr/>
    </dgm:pt>
    <dgm:pt modelId="{D01B4613-2313-4F3B-8A51-0FF8206EBF7B}" type="pres">
      <dgm:prSet presAssocID="{8791FA32-4658-46AA-8137-7BEAB2A85F31}" presName="spacer" presStyleCnt="0"/>
      <dgm:spPr/>
    </dgm:pt>
    <dgm:pt modelId="{32ABAB31-1BDB-4D3A-8E06-8E0000F36CE2}" type="pres">
      <dgm:prSet presAssocID="{C6E5DD19-F03A-47BE-BF15-63520ABCFB5F}" presName="parentText" presStyleLbl="node1" presStyleIdx="1" presStyleCnt="3">
        <dgm:presLayoutVars>
          <dgm:chMax val="0"/>
          <dgm:bulletEnabled val="1"/>
        </dgm:presLayoutVars>
      </dgm:prSet>
      <dgm:spPr/>
    </dgm:pt>
    <dgm:pt modelId="{8831751F-A63E-4C44-A321-7F0D73B58CD6}" type="pres">
      <dgm:prSet presAssocID="{E3321AED-40F2-480D-B7F3-742B44F64C7A}" presName="spacer" presStyleCnt="0"/>
      <dgm:spPr/>
    </dgm:pt>
    <dgm:pt modelId="{7B234DAE-A3F1-4D73-A21C-E179A38BE0AE}" type="pres">
      <dgm:prSet presAssocID="{6320421F-B491-4348-A7D5-BB1E5FAE35CB}" presName="parentText" presStyleLbl="node1" presStyleIdx="2" presStyleCnt="3">
        <dgm:presLayoutVars>
          <dgm:chMax val="0"/>
          <dgm:bulletEnabled val="1"/>
        </dgm:presLayoutVars>
      </dgm:prSet>
      <dgm:spPr/>
    </dgm:pt>
  </dgm:ptLst>
  <dgm:cxnLst>
    <dgm:cxn modelId="{70282F11-C57E-4E8F-8503-28A6364C10E8}" type="presOf" srcId="{CCBF0E10-4D86-411F-B008-FAC4CCE477B4}" destId="{891BBCFE-5245-4695-802C-8BD99DD1940D}" srcOrd="0" destOrd="0" presId="urn:microsoft.com/office/officeart/2005/8/layout/vList2#6"/>
    <dgm:cxn modelId="{C366BB2B-9273-49A8-87BA-6FB26F89E21A}" srcId="{D3CD122B-7330-4DDC-9A21-E90A2C4C340D}" destId="{CCBF0E10-4D86-411F-B008-FAC4CCE477B4}" srcOrd="0" destOrd="0" parTransId="{26E8C161-7C24-4E45-A491-C4AEB2A8235D}" sibTransId="{8791FA32-4658-46AA-8137-7BEAB2A85F31}"/>
    <dgm:cxn modelId="{6DEC7C36-D74A-4235-B18D-E498A57F733C}" srcId="{D3CD122B-7330-4DDC-9A21-E90A2C4C340D}" destId="{C6E5DD19-F03A-47BE-BF15-63520ABCFB5F}" srcOrd="1" destOrd="0" parTransId="{4B787C3B-7CEC-44B6-B3BF-2F3BBE95F4EE}" sibTransId="{E3321AED-40F2-480D-B7F3-742B44F64C7A}"/>
    <dgm:cxn modelId="{7FADADA8-19B0-4616-B75D-FE85847E3357}" srcId="{D3CD122B-7330-4DDC-9A21-E90A2C4C340D}" destId="{6320421F-B491-4348-A7D5-BB1E5FAE35CB}" srcOrd="2" destOrd="0" parTransId="{30EA5BE6-1B68-4CC6-9EC3-CCC5B414335C}" sibTransId="{9E3C8A65-4999-411D-AE4D-71C30D4C7CE9}"/>
    <dgm:cxn modelId="{D4C56BC3-1016-4720-8C73-B4223149DFA1}" type="presOf" srcId="{C6E5DD19-F03A-47BE-BF15-63520ABCFB5F}" destId="{32ABAB31-1BDB-4D3A-8E06-8E0000F36CE2}" srcOrd="0" destOrd="0" presId="urn:microsoft.com/office/officeart/2005/8/layout/vList2#6"/>
    <dgm:cxn modelId="{8F462AFA-906C-4D3D-BC24-9DD780C42F8B}" type="presOf" srcId="{6320421F-B491-4348-A7D5-BB1E5FAE35CB}" destId="{7B234DAE-A3F1-4D73-A21C-E179A38BE0AE}" srcOrd="0" destOrd="0" presId="urn:microsoft.com/office/officeart/2005/8/layout/vList2#6"/>
    <dgm:cxn modelId="{EC7BD6FA-9259-4031-ACA6-46B2073B6FBD}" type="presOf" srcId="{D3CD122B-7330-4DDC-9A21-E90A2C4C340D}" destId="{92BB3BEB-E34F-40C2-A282-0909D44DA455}" srcOrd="0" destOrd="0" presId="urn:microsoft.com/office/officeart/2005/8/layout/vList2#6"/>
    <dgm:cxn modelId="{B3BDBFA8-4267-47A6-93F4-FDEB58904C2A}" type="presParOf" srcId="{92BB3BEB-E34F-40C2-A282-0909D44DA455}" destId="{891BBCFE-5245-4695-802C-8BD99DD1940D}" srcOrd="0" destOrd="0" presId="urn:microsoft.com/office/officeart/2005/8/layout/vList2#6"/>
    <dgm:cxn modelId="{19419D21-2C4F-4B43-B45E-B2A8E7E4F901}" type="presParOf" srcId="{92BB3BEB-E34F-40C2-A282-0909D44DA455}" destId="{D01B4613-2313-4F3B-8A51-0FF8206EBF7B}" srcOrd="1" destOrd="0" presId="urn:microsoft.com/office/officeart/2005/8/layout/vList2#6"/>
    <dgm:cxn modelId="{5E76CE5C-FC10-4DDB-B0B7-A9DC0A1DA7E0}" type="presParOf" srcId="{92BB3BEB-E34F-40C2-A282-0909D44DA455}" destId="{32ABAB31-1BDB-4D3A-8E06-8E0000F36CE2}" srcOrd="2" destOrd="0" presId="urn:microsoft.com/office/officeart/2005/8/layout/vList2#6"/>
    <dgm:cxn modelId="{70091187-16BD-44B3-95FD-CC410BEA2A0A}" type="presParOf" srcId="{92BB3BEB-E34F-40C2-A282-0909D44DA455}" destId="{8831751F-A63E-4C44-A321-7F0D73B58CD6}" srcOrd="3" destOrd="0" presId="urn:microsoft.com/office/officeart/2005/8/layout/vList2#6"/>
    <dgm:cxn modelId="{8DC42FA4-96B3-4600-A98C-52672D1E8602}" type="presParOf" srcId="{92BB3BEB-E34F-40C2-A282-0909D44DA455}" destId="{7B234DAE-A3F1-4D73-A21C-E179A38BE0AE}" srcOrd="4" destOrd="0" presId="urn:microsoft.com/office/officeart/2005/8/layout/vLis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3CD122B-7330-4DDC-9A21-E90A2C4C340D}" type="doc">
      <dgm:prSet loTypeId="urn:microsoft.com/office/officeart/2005/8/layout/vList2#7" loCatId="list" qsTypeId="urn:microsoft.com/office/officeart/2005/8/quickstyle/simple1#24" qsCatId="simple" csTypeId="urn:microsoft.com/office/officeart/2005/8/colors/colorful1#14" csCatId="colorful" phldr="1"/>
      <dgm:spPr/>
      <dgm:t>
        <a:bodyPr/>
        <a:lstStyle/>
        <a:p>
          <a:endParaRPr lang="es-PE"/>
        </a:p>
      </dgm:t>
    </dgm:pt>
    <dgm:pt modelId="{89343BC8-1019-458A-953B-A09846E041BD}">
      <dgm:prSet/>
      <dgm:spPr/>
      <dgm:t>
        <a:bodyPr/>
        <a:lstStyle/>
        <a:p>
          <a:pPr algn="just"/>
          <a:r>
            <a:rPr lang="es-AR">
              <a:solidFill>
                <a:schemeClr val="tx1"/>
              </a:solidFill>
            </a:rPr>
            <a:t>2.2.2.13.	Dar instrucciones para la elaboración de informes, como mínimo trimestralmente, sobre la implementación de las acciones necesarias para atender las recomendaciones indicadas en el numeral anterior (2.2.2.12).</a:t>
          </a:r>
          <a:endParaRPr lang="es-PE">
            <a:solidFill>
              <a:schemeClr val="tx1"/>
            </a:solidFill>
          </a:endParaRPr>
        </a:p>
      </dgm:t>
    </dgm:pt>
    <dgm:pt modelId="{ADFA0DEE-1273-4166-BDC2-F373023A9B75}" type="parTrans" cxnId="{265B896F-4EA1-40E0-9C23-4E37FA6E515B}">
      <dgm:prSet/>
      <dgm:spPr/>
      <dgm:t>
        <a:bodyPr/>
        <a:lstStyle/>
        <a:p>
          <a:pPr algn="just"/>
          <a:endParaRPr lang="es-PE">
            <a:solidFill>
              <a:schemeClr val="tx1"/>
            </a:solidFill>
          </a:endParaRPr>
        </a:p>
      </dgm:t>
    </dgm:pt>
    <dgm:pt modelId="{9BF57837-43FA-4540-A234-F9179265F504}" type="sibTrans" cxnId="{265B896F-4EA1-40E0-9C23-4E37FA6E515B}">
      <dgm:prSet/>
      <dgm:spPr/>
      <dgm:t>
        <a:bodyPr/>
        <a:lstStyle/>
        <a:p>
          <a:pPr algn="just"/>
          <a:endParaRPr lang="es-PE">
            <a:solidFill>
              <a:schemeClr val="tx1"/>
            </a:solidFill>
          </a:endParaRPr>
        </a:p>
      </dgm:t>
    </dgm:pt>
    <dgm:pt modelId="{6DD75274-AC8E-4EC0-8AB7-7044A9AC3E34}">
      <dgm:prSet/>
      <dgm:spPr/>
      <dgm:t>
        <a:bodyPr/>
        <a:lstStyle/>
        <a:p>
          <a:pPr algn="just"/>
          <a:r>
            <a:rPr lang="es-AR">
              <a:solidFill>
                <a:schemeClr val="tx1"/>
              </a:solidFill>
            </a:rPr>
            <a:t>2.2.2.14.	Establecer medidas para evitar el conflicto de intereses durante el análisis, valoración, respuesta y monitoreo de los riesgos institucionales.</a:t>
          </a:r>
          <a:endParaRPr lang="es-PE">
            <a:solidFill>
              <a:schemeClr val="tx1"/>
            </a:solidFill>
          </a:endParaRPr>
        </a:p>
      </dgm:t>
    </dgm:pt>
    <dgm:pt modelId="{6F75F709-23A2-455C-A9C9-F6D3D9A4E21D}" type="parTrans" cxnId="{2ECC75A6-1F37-4E4F-B985-89DB613C7150}">
      <dgm:prSet/>
      <dgm:spPr/>
      <dgm:t>
        <a:bodyPr/>
        <a:lstStyle/>
        <a:p>
          <a:pPr algn="just"/>
          <a:endParaRPr lang="es-PE">
            <a:solidFill>
              <a:schemeClr val="tx1"/>
            </a:solidFill>
          </a:endParaRPr>
        </a:p>
      </dgm:t>
    </dgm:pt>
    <dgm:pt modelId="{3D28592E-3803-4504-AD5D-7E22714E5C7F}" type="sibTrans" cxnId="{2ECC75A6-1F37-4E4F-B985-89DB613C7150}">
      <dgm:prSet/>
      <dgm:spPr/>
      <dgm:t>
        <a:bodyPr/>
        <a:lstStyle/>
        <a:p>
          <a:pPr algn="just"/>
          <a:endParaRPr lang="es-PE">
            <a:solidFill>
              <a:schemeClr val="tx1"/>
            </a:solidFill>
          </a:endParaRPr>
        </a:p>
      </dgm:t>
    </dgm:pt>
    <dgm:pt modelId="{801ACF2B-4163-45D8-A9B1-625419FE8EAA}">
      <dgm:prSet/>
      <dgm:spPr/>
      <dgm:t>
        <a:bodyPr/>
        <a:lstStyle/>
        <a:p>
          <a:r>
            <a:rPr lang="es-AR" dirty="0">
              <a:solidFill>
                <a:schemeClr val="tx1"/>
              </a:solidFill>
            </a:rPr>
            <a:t>2.2.2.15.	Supervisar que los responsables de las áreas y unidades de la entidad establezcan los mecanismos de supervisión verificables que garanticen el cumplimiento de las normas, políticas, procesos y procedimientos de la entidad y de aquellos emitidos por los entes reguladores del Estado.</a:t>
          </a:r>
          <a:endParaRPr lang="es-PE" dirty="0">
            <a:solidFill>
              <a:schemeClr val="tx1"/>
            </a:solidFill>
          </a:endParaRPr>
        </a:p>
      </dgm:t>
    </dgm:pt>
    <dgm:pt modelId="{3E13E6F7-DF91-4EB3-8BBD-44BD0D5FCB5D}" type="parTrans" cxnId="{B9964532-6D36-400B-8494-ABF4546D8B45}">
      <dgm:prSet/>
      <dgm:spPr/>
      <dgm:t>
        <a:bodyPr/>
        <a:lstStyle/>
        <a:p>
          <a:endParaRPr lang="es-HN"/>
        </a:p>
      </dgm:t>
    </dgm:pt>
    <dgm:pt modelId="{ABC12379-51C1-45F2-B892-8F9E111F0CCB}" type="sibTrans" cxnId="{B9964532-6D36-400B-8494-ABF4546D8B45}">
      <dgm:prSet/>
      <dgm:spPr/>
      <dgm:t>
        <a:bodyPr/>
        <a:lstStyle/>
        <a:p>
          <a:endParaRPr lang="es-HN"/>
        </a:p>
      </dgm:t>
    </dgm:pt>
    <dgm:pt modelId="{92BB3BEB-E34F-40C2-A282-0909D44DA455}" type="pres">
      <dgm:prSet presAssocID="{D3CD122B-7330-4DDC-9A21-E90A2C4C340D}" presName="linear" presStyleCnt="0">
        <dgm:presLayoutVars>
          <dgm:animLvl val="lvl"/>
          <dgm:resizeHandles val="exact"/>
        </dgm:presLayoutVars>
      </dgm:prSet>
      <dgm:spPr/>
    </dgm:pt>
    <dgm:pt modelId="{DF5D5D7A-5E4B-40E5-8203-BAA94ED3EECE}" type="pres">
      <dgm:prSet presAssocID="{89343BC8-1019-458A-953B-A09846E041BD}" presName="parentText" presStyleLbl="node1" presStyleIdx="0" presStyleCnt="3">
        <dgm:presLayoutVars>
          <dgm:chMax val="0"/>
          <dgm:bulletEnabled val="1"/>
        </dgm:presLayoutVars>
      </dgm:prSet>
      <dgm:spPr/>
    </dgm:pt>
    <dgm:pt modelId="{93A0FBDB-A33B-4719-BE5E-2A8393E4FFDE}" type="pres">
      <dgm:prSet presAssocID="{9BF57837-43FA-4540-A234-F9179265F504}" presName="spacer" presStyleCnt="0"/>
      <dgm:spPr/>
    </dgm:pt>
    <dgm:pt modelId="{B91A3D57-3086-4FBF-AA0B-0644D1E841AE}" type="pres">
      <dgm:prSet presAssocID="{6DD75274-AC8E-4EC0-8AB7-7044A9AC3E34}" presName="parentText" presStyleLbl="node1" presStyleIdx="1" presStyleCnt="3">
        <dgm:presLayoutVars>
          <dgm:chMax val="0"/>
          <dgm:bulletEnabled val="1"/>
        </dgm:presLayoutVars>
      </dgm:prSet>
      <dgm:spPr/>
    </dgm:pt>
    <dgm:pt modelId="{BDE037C8-9E7E-4F15-9C46-1FDAB476DD62}" type="pres">
      <dgm:prSet presAssocID="{3D28592E-3803-4504-AD5D-7E22714E5C7F}" presName="spacer" presStyleCnt="0"/>
      <dgm:spPr/>
    </dgm:pt>
    <dgm:pt modelId="{F6DC5197-51F4-4B1B-A045-912EF408CB2E}" type="pres">
      <dgm:prSet presAssocID="{801ACF2B-4163-45D8-A9B1-625419FE8EAA}" presName="parentText" presStyleLbl="node1" presStyleIdx="2" presStyleCnt="3" custLinFactNeighborY="-62315">
        <dgm:presLayoutVars>
          <dgm:chMax val="0"/>
          <dgm:bulletEnabled val="1"/>
        </dgm:presLayoutVars>
      </dgm:prSet>
      <dgm:spPr/>
    </dgm:pt>
  </dgm:ptLst>
  <dgm:cxnLst>
    <dgm:cxn modelId="{B9964532-6D36-400B-8494-ABF4546D8B45}" srcId="{D3CD122B-7330-4DDC-9A21-E90A2C4C340D}" destId="{801ACF2B-4163-45D8-A9B1-625419FE8EAA}" srcOrd="2" destOrd="0" parTransId="{3E13E6F7-DF91-4EB3-8BBD-44BD0D5FCB5D}" sibTransId="{ABC12379-51C1-45F2-B892-8F9E111F0CCB}"/>
    <dgm:cxn modelId="{265B896F-4EA1-40E0-9C23-4E37FA6E515B}" srcId="{D3CD122B-7330-4DDC-9A21-E90A2C4C340D}" destId="{89343BC8-1019-458A-953B-A09846E041BD}" srcOrd="0" destOrd="0" parTransId="{ADFA0DEE-1273-4166-BDC2-F373023A9B75}" sibTransId="{9BF57837-43FA-4540-A234-F9179265F504}"/>
    <dgm:cxn modelId="{2ECC75A6-1F37-4E4F-B985-89DB613C7150}" srcId="{D3CD122B-7330-4DDC-9A21-E90A2C4C340D}" destId="{6DD75274-AC8E-4EC0-8AB7-7044A9AC3E34}" srcOrd="1" destOrd="0" parTransId="{6F75F709-23A2-455C-A9C9-F6D3D9A4E21D}" sibTransId="{3D28592E-3803-4504-AD5D-7E22714E5C7F}"/>
    <dgm:cxn modelId="{DE0B76DF-E2EA-49EF-9499-B5EA681BC4DB}" type="presOf" srcId="{89343BC8-1019-458A-953B-A09846E041BD}" destId="{DF5D5D7A-5E4B-40E5-8203-BAA94ED3EECE}" srcOrd="0" destOrd="0" presId="urn:microsoft.com/office/officeart/2005/8/layout/vList2#7"/>
    <dgm:cxn modelId="{91768AE9-E84A-4EB8-8179-257210BFCEA1}" type="presOf" srcId="{6DD75274-AC8E-4EC0-8AB7-7044A9AC3E34}" destId="{B91A3D57-3086-4FBF-AA0B-0644D1E841AE}" srcOrd="0" destOrd="0" presId="urn:microsoft.com/office/officeart/2005/8/layout/vList2#7"/>
    <dgm:cxn modelId="{BAD833FA-33E1-4BE3-85C9-69F0106DB94C}" type="presOf" srcId="{801ACF2B-4163-45D8-A9B1-625419FE8EAA}" destId="{F6DC5197-51F4-4B1B-A045-912EF408CB2E}" srcOrd="0" destOrd="0" presId="urn:microsoft.com/office/officeart/2005/8/layout/vList2#7"/>
    <dgm:cxn modelId="{EC7BD6FA-9259-4031-ACA6-46B2073B6FBD}" type="presOf" srcId="{D3CD122B-7330-4DDC-9A21-E90A2C4C340D}" destId="{92BB3BEB-E34F-40C2-A282-0909D44DA455}" srcOrd="0" destOrd="0" presId="urn:microsoft.com/office/officeart/2005/8/layout/vList2#7"/>
    <dgm:cxn modelId="{0D76EA64-736C-4FFE-955B-E18B2336CCC4}" type="presParOf" srcId="{92BB3BEB-E34F-40C2-A282-0909D44DA455}" destId="{DF5D5D7A-5E4B-40E5-8203-BAA94ED3EECE}" srcOrd="0" destOrd="0" presId="urn:microsoft.com/office/officeart/2005/8/layout/vList2#7"/>
    <dgm:cxn modelId="{B9FAA41D-49E6-42B8-85DF-8AA7F41C6804}" type="presParOf" srcId="{92BB3BEB-E34F-40C2-A282-0909D44DA455}" destId="{93A0FBDB-A33B-4719-BE5E-2A8393E4FFDE}" srcOrd="1" destOrd="0" presId="urn:microsoft.com/office/officeart/2005/8/layout/vList2#7"/>
    <dgm:cxn modelId="{A135CBF4-D394-451F-996E-0971532A2DD9}" type="presParOf" srcId="{92BB3BEB-E34F-40C2-A282-0909D44DA455}" destId="{B91A3D57-3086-4FBF-AA0B-0644D1E841AE}" srcOrd="2" destOrd="0" presId="urn:microsoft.com/office/officeart/2005/8/layout/vList2#7"/>
    <dgm:cxn modelId="{7E0D7C24-22AE-4D15-A818-6A11125567FB}" type="presParOf" srcId="{92BB3BEB-E34F-40C2-A282-0909D44DA455}" destId="{BDE037C8-9E7E-4F15-9C46-1FDAB476DD62}" srcOrd="3" destOrd="0" presId="urn:microsoft.com/office/officeart/2005/8/layout/vList2#7"/>
    <dgm:cxn modelId="{06A75EE5-89A6-44C5-99C6-319C2D2BF27F}" type="presParOf" srcId="{92BB3BEB-E34F-40C2-A282-0909D44DA455}" destId="{F6DC5197-51F4-4B1B-A045-912EF408CB2E}" srcOrd="4" destOrd="0" presId="urn:microsoft.com/office/officeart/2005/8/layout/vList2#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611D679-CCBE-4182-87A8-DCE564F68889}" type="doc">
      <dgm:prSet loTypeId="urn:microsoft.com/office/officeart/2005/8/layout/vList2#8" loCatId="list" qsTypeId="urn:microsoft.com/office/officeart/2005/8/quickstyle/simple1#25" qsCatId="simple" csTypeId="urn:microsoft.com/office/officeart/2005/8/colors/colorful1#15" csCatId="colorful" phldr="1"/>
      <dgm:spPr/>
      <dgm:t>
        <a:bodyPr/>
        <a:lstStyle/>
        <a:p>
          <a:endParaRPr lang="es-PE"/>
        </a:p>
      </dgm:t>
    </dgm:pt>
    <dgm:pt modelId="{0F3CA33B-9863-481F-B6C3-E5988F9FED5A}">
      <dgm:prSet phldrT="[Texto]"/>
      <dgm:spPr/>
      <dgm:t>
        <a:bodyPr/>
        <a:lstStyle/>
        <a:p>
          <a:pPr algn="just"/>
          <a:r>
            <a:rPr lang="es-PE" dirty="0">
              <a:solidFill>
                <a:schemeClr val="tx1"/>
              </a:solidFill>
            </a:rPr>
            <a:t>2.2.3.1.	Aplicar en las distintas áreas y unidades, según su ámbito de competencia, los procesos y procedimientos definidos para la gestión de los riesgos, debiendo asegurar que tanto los procedimientos como las actividades de control sean adecuadas y eficaces.</a:t>
          </a:r>
        </a:p>
      </dgm:t>
    </dgm:pt>
    <dgm:pt modelId="{FB3983B1-3E0B-4366-84DD-4128B6B04448}" type="parTrans" cxnId="{90F8A954-FCF7-4029-B9B9-5A28262A77BD}">
      <dgm:prSet/>
      <dgm:spPr/>
      <dgm:t>
        <a:bodyPr/>
        <a:lstStyle/>
        <a:p>
          <a:pPr algn="just"/>
          <a:endParaRPr lang="es-PE">
            <a:solidFill>
              <a:schemeClr val="tx1"/>
            </a:solidFill>
          </a:endParaRPr>
        </a:p>
      </dgm:t>
    </dgm:pt>
    <dgm:pt modelId="{E3ACCD50-798F-49DA-9371-2E923E0FBC05}" type="sibTrans" cxnId="{90F8A954-FCF7-4029-B9B9-5A28262A77BD}">
      <dgm:prSet/>
      <dgm:spPr/>
      <dgm:t>
        <a:bodyPr/>
        <a:lstStyle/>
        <a:p>
          <a:pPr algn="just"/>
          <a:endParaRPr lang="es-PE">
            <a:solidFill>
              <a:schemeClr val="tx1"/>
            </a:solidFill>
          </a:endParaRPr>
        </a:p>
      </dgm:t>
    </dgm:pt>
    <dgm:pt modelId="{61EA9440-A266-4745-9616-0EC37EF84A53}">
      <dgm:prSet/>
      <dgm:spPr/>
      <dgm:t>
        <a:bodyPr/>
        <a:lstStyle/>
        <a:p>
          <a:pPr algn="just"/>
          <a:r>
            <a:rPr lang="es-PE" dirty="0">
              <a:solidFill>
                <a:schemeClr val="tx1"/>
              </a:solidFill>
            </a:rPr>
            <a:t>2.2.3.2.	Gestionar los riesgos institucionales dentro de sus áreas de responsabilidad y según el nivel de riesgo aceptado, identificando y evaluando los riesgos generados en los procesos de la entidad, apoyando la filosofía de gestión del riesgo y promoviendo el cumplimiento a la aplicación del riesgo aceptado en la toma de decisiones.</a:t>
          </a:r>
        </a:p>
      </dgm:t>
    </dgm:pt>
    <dgm:pt modelId="{A3DE9E30-98DA-4A29-A69E-C4572ECC1EAB}" type="parTrans" cxnId="{545276FE-5B36-4D8C-A765-F47920963246}">
      <dgm:prSet/>
      <dgm:spPr/>
      <dgm:t>
        <a:bodyPr/>
        <a:lstStyle/>
        <a:p>
          <a:pPr algn="just"/>
          <a:endParaRPr lang="es-PE">
            <a:solidFill>
              <a:schemeClr val="tx1"/>
            </a:solidFill>
          </a:endParaRPr>
        </a:p>
      </dgm:t>
    </dgm:pt>
    <dgm:pt modelId="{25008C92-30AC-4A4C-891E-B5D81DAA201E}" type="sibTrans" cxnId="{545276FE-5B36-4D8C-A765-F47920963246}">
      <dgm:prSet/>
      <dgm:spPr/>
      <dgm:t>
        <a:bodyPr/>
        <a:lstStyle/>
        <a:p>
          <a:pPr algn="just"/>
          <a:endParaRPr lang="es-PE">
            <a:solidFill>
              <a:schemeClr val="tx1"/>
            </a:solidFill>
          </a:endParaRPr>
        </a:p>
      </dgm:t>
    </dgm:pt>
    <dgm:pt modelId="{F941CF06-B3C4-4416-99F3-9205B14A4CB1}" type="pres">
      <dgm:prSet presAssocID="{9611D679-CCBE-4182-87A8-DCE564F68889}" presName="linear" presStyleCnt="0">
        <dgm:presLayoutVars>
          <dgm:animLvl val="lvl"/>
          <dgm:resizeHandles val="exact"/>
        </dgm:presLayoutVars>
      </dgm:prSet>
      <dgm:spPr/>
    </dgm:pt>
    <dgm:pt modelId="{1992ED70-909B-4E90-9066-47CEFD4AB1A1}" type="pres">
      <dgm:prSet presAssocID="{0F3CA33B-9863-481F-B6C3-E5988F9FED5A}" presName="parentText" presStyleLbl="node1" presStyleIdx="0" presStyleCnt="2">
        <dgm:presLayoutVars>
          <dgm:chMax val="0"/>
          <dgm:bulletEnabled val="1"/>
        </dgm:presLayoutVars>
      </dgm:prSet>
      <dgm:spPr/>
    </dgm:pt>
    <dgm:pt modelId="{67B05FBB-FD03-4E74-BC67-4682D1313A71}" type="pres">
      <dgm:prSet presAssocID="{E3ACCD50-798F-49DA-9371-2E923E0FBC05}" presName="spacer" presStyleCnt="0"/>
      <dgm:spPr/>
    </dgm:pt>
    <dgm:pt modelId="{180D6585-7A7E-4426-AD90-ABF21BB91EA9}" type="pres">
      <dgm:prSet presAssocID="{61EA9440-A266-4745-9616-0EC37EF84A53}" presName="parentText" presStyleLbl="node1" presStyleIdx="1" presStyleCnt="2">
        <dgm:presLayoutVars>
          <dgm:chMax val="0"/>
          <dgm:bulletEnabled val="1"/>
        </dgm:presLayoutVars>
      </dgm:prSet>
      <dgm:spPr/>
    </dgm:pt>
  </dgm:ptLst>
  <dgm:cxnLst>
    <dgm:cxn modelId="{2E775504-4F08-43EC-A94A-EB536A77CF22}" type="presOf" srcId="{0F3CA33B-9863-481F-B6C3-E5988F9FED5A}" destId="{1992ED70-909B-4E90-9066-47CEFD4AB1A1}" srcOrd="0" destOrd="0" presId="urn:microsoft.com/office/officeart/2005/8/layout/vList2#8"/>
    <dgm:cxn modelId="{90F8A954-FCF7-4029-B9B9-5A28262A77BD}" srcId="{9611D679-CCBE-4182-87A8-DCE564F68889}" destId="{0F3CA33B-9863-481F-B6C3-E5988F9FED5A}" srcOrd="0" destOrd="0" parTransId="{FB3983B1-3E0B-4366-84DD-4128B6B04448}" sibTransId="{E3ACCD50-798F-49DA-9371-2E923E0FBC05}"/>
    <dgm:cxn modelId="{9C9EF0CC-4F42-4761-B1D5-ECA41A062738}" type="presOf" srcId="{9611D679-CCBE-4182-87A8-DCE564F68889}" destId="{F941CF06-B3C4-4416-99F3-9205B14A4CB1}" srcOrd="0" destOrd="0" presId="urn:microsoft.com/office/officeart/2005/8/layout/vList2#8"/>
    <dgm:cxn modelId="{930618D9-B4A8-4240-BE1B-62F15BB17CD1}" type="presOf" srcId="{61EA9440-A266-4745-9616-0EC37EF84A53}" destId="{180D6585-7A7E-4426-AD90-ABF21BB91EA9}" srcOrd="0" destOrd="0" presId="urn:microsoft.com/office/officeart/2005/8/layout/vList2#8"/>
    <dgm:cxn modelId="{545276FE-5B36-4D8C-A765-F47920963246}" srcId="{9611D679-CCBE-4182-87A8-DCE564F68889}" destId="{61EA9440-A266-4745-9616-0EC37EF84A53}" srcOrd="1" destOrd="0" parTransId="{A3DE9E30-98DA-4A29-A69E-C4572ECC1EAB}" sibTransId="{25008C92-30AC-4A4C-891E-B5D81DAA201E}"/>
    <dgm:cxn modelId="{A6E462EC-D32A-4569-AE13-2A7C2FAEB07A}" type="presParOf" srcId="{F941CF06-B3C4-4416-99F3-9205B14A4CB1}" destId="{1992ED70-909B-4E90-9066-47CEFD4AB1A1}" srcOrd="0" destOrd="0" presId="urn:microsoft.com/office/officeart/2005/8/layout/vList2#8"/>
    <dgm:cxn modelId="{91C95003-8791-4667-B2F1-680AA8BA6516}" type="presParOf" srcId="{F941CF06-B3C4-4416-99F3-9205B14A4CB1}" destId="{67B05FBB-FD03-4E74-BC67-4682D1313A71}" srcOrd="1" destOrd="0" presId="urn:microsoft.com/office/officeart/2005/8/layout/vList2#8"/>
    <dgm:cxn modelId="{CB4C35AB-1CF1-487C-A34D-8D7B306BDF88}" type="presParOf" srcId="{F941CF06-B3C4-4416-99F3-9205B14A4CB1}" destId="{180D6585-7A7E-4426-AD90-ABF21BB91EA9}" srcOrd="2" destOrd="0" presId="urn:microsoft.com/office/officeart/2005/8/layout/vList2#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611D679-CCBE-4182-87A8-DCE564F68889}" type="doc">
      <dgm:prSet loTypeId="urn:microsoft.com/office/officeart/2005/8/layout/vList2#9" loCatId="list" qsTypeId="urn:microsoft.com/office/officeart/2005/8/quickstyle/simple1#26" qsCatId="simple" csTypeId="urn:microsoft.com/office/officeart/2005/8/colors/colorful1#16" csCatId="colorful" phldr="1"/>
      <dgm:spPr/>
      <dgm:t>
        <a:bodyPr/>
        <a:lstStyle/>
        <a:p>
          <a:endParaRPr lang="es-PE"/>
        </a:p>
      </dgm:t>
    </dgm:pt>
    <dgm:pt modelId="{22B1F97A-7EB5-4FE9-9551-FA606F194CBE}">
      <dgm:prSet/>
      <dgm:spPr/>
      <dgm:t>
        <a:bodyPr/>
        <a:lstStyle/>
        <a:p>
          <a:pPr algn="just"/>
          <a:r>
            <a:rPr lang="es-PE" dirty="0">
              <a:solidFill>
                <a:schemeClr val="tx1"/>
              </a:solidFill>
            </a:rPr>
            <a:t>2.2.3.3.	Informar al RCSGR acerca de los resultados de la ejecución de los procesos y procedimientos de gestión de los riesgos, con la periodicidad establecida de acuerdo con su tamaño, la naturaleza y complejidad de los procesos y productos, y con la magnitud de sus operaciones, debiendo hacerlo, como mínimo, en forma trimestral.</a:t>
          </a:r>
        </a:p>
      </dgm:t>
    </dgm:pt>
    <dgm:pt modelId="{DB2B3B6F-17B2-455E-B06D-89B675E6801E}" type="parTrans" cxnId="{36210192-8579-4C7E-A8D0-35E3F8B192F1}">
      <dgm:prSet/>
      <dgm:spPr/>
      <dgm:t>
        <a:bodyPr/>
        <a:lstStyle/>
        <a:p>
          <a:endParaRPr lang="es-PE"/>
        </a:p>
      </dgm:t>
    </dgm:pt>
    <dgm:pt modelId="{3A03FE02-2C86-4BB3-9FE4-49084603E600}" type="sibTrans" cxnId="{36210192-8579-4C7E-A8D0-35E3F8B192F1}">
      <dgm:prSet/>
      <dgm:spPr/>
      <dgm:t>
        <a:bodyPr/>
        <a:lstStyle/>
        <a:p>
          <a:endParaRPr lang="es-PE"/>
        </a:p>
      </dgm:t>
    </dgm:pt>
    <dgm:pt modelId="{BF812E21-6F8D-4427-BDAA-FA4848E93ACD}">
      <dgm:prSet/>
      <dgm:spPr/>
      <dgm:t>
        <a:bodyPr/>
        <a:lstStyle/>
        <a:p>
          <a:pPr algn="just"/>
          <a:r>
            <a:rPr lang="es-PE" dirty="0">
              <a:solidFill>
                <a:schemeClr val="tx1"/>
              </a:solidFill>
            </a:rPr>
            <a:t>2.2.3.4.	En su gestión, cada responsable jerárquico debe mantener una comunicación fluida y efectiva con los responsables de la gestión de otros riesgos (otros responsables de procesos), e interactuar con la UAI y auditoría externa, cualquiera sea su origen (estatal o privado), sobre temas que ayuden a tener una visión más general y objetiva de la gestión global de los riesgos que enfrenta la entidad.</a:t>
          </a:r>
        </a:p>
      </dgm:t>
    </dgm:pt>
    <dgm:pt modelId="{2EB0D207-BFA1-4EC8-A4D0-600BB57D2EE3}" type="parTrans" cxnId="{E7D3BA7E-CBDC-421B-B302-606130A69558}">
      <dgm:prSet/>
      <dgm:spPr/>
      <dgm:t>
        <a:bodyPr/>
        <a:lstStyle/>
        <a:p>
          <a:endParaRPr lang="es-PE"/>
        </a:p>
      </dgm:t>
    </dgm:pt>
    <dgm:pt modelId="{6F27A39E-88A7-4E2D-BD8D-2D7523DBDC0D}" type="sibTrans" cxnId="{E7D3BA7E-CBDC-421B-B302-606130A69558}">
      <dgm:prSet/>
      <dgm:spPr/>
      <dgm:t>
        <a:bodyPr/>
        <a:lstStyle/>
        <a:p>
          <a:endParaRPr lang="es-PE"/>
        </a:p>
      </dgm:t>
    </dgm:pt>
    <dgm:pt modelId="{F941CF06-B3C4-4416-99F3-9205B14A4CB1}" type="pres">
      <dgm:prSet presAssocID="{9611D679-CCBE-4182-87A8-DCE564F68889}" presName="linear" presStyleCnt="0">
        <dgm:presLayoutVars>
          <dgm:animLvl val="lvl"/>
          <dgm:resizeHandles val="exact"/>
        </dgm:presLayoutVars>
      </dgm:prSet>
      <dgm:spPr/>
    </dgm:pt>
    <dgm:pt modelId="{182CBE47-F701-444E-960E-F44F7654679A}" type="pres">
      <dgm:prSet presAssocID="{22B1F97A-7EB5-4FE9-9551-FA606F194CBE}" presName="parentText" presStyleLbl="node1" presStyleIdx="0" presStyleCnt="2">
        <dgm:presLayoutVars>
          <dgm:chMax val="0"/>
          <dgm:bulletEnabled val="1"/>
        </dgm:presLayoutVars>
      </dgm:prSet>
      <dgm:spPr/>
    </dgm:pt>
    <dgm:pt modelId="{04657A76-EA1D-493B-A262-896BFB8F5E6D}" type="pres">
      <dgm:prSet presAssocID="{3A03FE02-2C86-4BB3-9FE4-49084603E600}" presName="spacer" presStyleCnt="0"/>
      <dgm:spPr/>
    </dgm:pt>
    <dgm:pt modelId="{CF275A8C-B2EB-495B-B5AF-80D608964F12}" type="pres">
      <dgm:prSet presAssocID="{BF812E21-6F8D-4427-BDAA-FA4848E93ACD}" presName="parentText" presStyleLbl="node1" presStyleIdx="1" presStyleCnt="2">
        <dgm:presLayoutVars>
          <dgm:chMax val="0"/>
          <dgm:bulletEnabled val="1"/>
        </dgm:presLayoutVars>
      </dgm:prSet>
      <dgm:spPr/>
    </dgm:pt>
  </dgm:ptLst>
  <dgm:cxnLst>
    <dgm:cxn modelId="{EBA9E431-6865-458B-826B-95BEADA7E26D}" type="presOf" srcId="{BF812E21-6F8D-4427-BDAA-FA4848E93ACD}" destId="{CF275A8C-B2EB-495B-B5AF-80D608964F12}" srcOrd="0" destOrd="0" presId="urn:microsoft.com/office/officeart/2005/8/layout/vList2#9"/>
    <dgm:cxn modelId="{E7D3BA7E-CBDC-421B-B302-606130A69558}" srcId="{9611D679-CCBE-4182-87A8-DCE564F68889}" destId="{BF812E21-6F8D-4427-BDAA-FA4848E93ACD}" srcOrd="1" destOrd="0" parTransId="{2EB0D207-BFA1-4EC8-A4D0-600BB57D2EE3}" sibTransId="{6F27A39E-88A7-4E2D-BD8D-2D7523DBDC0D}"/>
    <dgm:cxn modelId="{36210192-8579-4C7E-A8D0-35E3F8B192F1}" srcId="{9611D679-CCBE-4182-87A8-DCE564F68889}" destId="{22B1F97A-7EB5-4FE9-9551-FA606F194CBE}" srcOrd="0" destOrd="0" parTransId="{DB2B3B6F-17B2-455E-B06D-89B675E6801E}" sibTransId="{3A03FE02-2C86-4BB3-9FE4-49084603E600}"/>
    <dgm:cxn modelId="{9C9EF0CC-4F42-4761-B1D5-ECA41A062738}" type="presOf" srcId="{9611D679-CCBE-4182-87A8-DCE564F68889}" destId="{F941CF06-B3C4-4416-99F3-9205B14A4CB1}" srcOrd="0" destOrd="0" presId="urn:microsoft.com/office/officeart/2005/8/layout/vList2#9"/>
    <dgm:cxn modelId="{E52E20F6-8ECE-463A-92CC-E47F8DC896E6}" type="presOf" srcId="{22B1F97A-7EB5-4FE9-9551-FA606F194CBE}" destId="{182CBE47-F701-444E-960E-F44F7654679A}" srcOrd="0" destOrd="0" presId="urn:microsoft.com/office/officeart/2005/8/layout/vList2#9"/>
    <dgm:cxn modelId="{47EFF025-D116-4C25-B2DA-2CF409F8043A}" type="presParOf" srcId="{F941CF06-B3C4-4416-99F3-9205B14A4CB1}" destId="{182CBE47-F701-444E-960E-F44F7654679A}" srcOrd="0" destOrd="0" presId="urn:microsoft.com/office/officeart/2005/8/layout/vList2#9"/>
    <dgm:cxn modelId="{765D45E6-8B31-4529-AC7D-526C309C572A}" type="presParOf" srcId="{F941CF06-B3C4-4416-99F3-9205B14A4CB1}" destId="{04657A76-EA1D-493B-A262-896BFB8F5E6D}" srcOrd="1" destOrd="0" presId="urn:microsoft.com/office/officeart/2005/8/layout/vList2#9"/>
    <dgm:cxn modelId="{DB2DDAE6-0D48-423F-8BC4-307BDF01BFE7}" type="presParOf" srcId="{F941CF06-B3C4-4416-99F3-9205B14A4CB1}" destId="{CF275A8C-B2EB-495B-B5AF-80D608964F12}" srcOrd="2" destOrd="0" presId="urn:microsoft.com/office/officeart/2005/8/layout/vLis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611D679-CCBE-4182-87A8-DCE564F68889}" type="doc">
      <dgm:prSet loTypeId="urn:microsoft.com/office/officeart/2005/8/layout/vList2#10" loCatId="list" qsTypeId="urn:microsoft.com/office/officeart/2005/8/quickstyle/simple1#27" qsCatId="simple" csTypeId="urn:microsoft.com/office/officeart/2005/8/colors/colorful1#17" csCatId="colorful" phldr="1"/>
      <dgm:spPr/>
      <dgm:t>
        <a:bodyPr/>
        <a:lstStyle/>
        <a:p>
          <a:endParaRPr lang="es-PE"/>
        </a:p>
      </dgm:t>
    </dgm:pt>
    <dgm:pt modelId="{994EC6B7-8F24-4C58-806F-10E4D620D674}">
      <dgm:prSet/>
      <dgm:spPr/>
      <dgm:t>
        <a:bodyPr/>
        <a:lstStyle/>
        <a:p>
          <a:pPr algn="just"/>
          <a:r>
            <a:rPr lang="es-PE" dirty="0">
              <a:solidFill>
                <a:schemeClr val="tx1"/>
              </a:solidFill>
            </a:rPr>
            <a:t>2.2.3.5.	En su gestión, cada responsable jerárquico de área y unidad debe revisar y agregar valor a los manuales, informes y demás documentos que emitan o fluyan a través de su área y unidad, hacia interior o afuera de la entidad.</a:t>
          </a:r>
        </a:p>
      </dgm:t>
    </dgm:pt>
    <dgm:pt modelId="{46CE87C9-82DF-48B2-8C05-66BC7D6AA282}" type="parTrans" cxnId="{17722B07-052C-4459-8AF1-5F68ED1D7581}">
      <dgm:prSet/>
      <dgm:spPr/>
      <dgm:t>
        <a:bodyPr/>
        <a:lstStyle/>
        <a:p>
          <a:pPr algn="just"/>
          <a:endParaRPr lang="es-PE">
            <a:solidFill>
              <a:schemeClr val="tx1"/>
            </a:solidFill>
          </a:endParaRPr>
        </a:p>
      </dgm:t>
    </dgm:pt>
    <dgm:pt modelId="{A94A86A4-E4F8-48A9-ADA9-D63FF8CEF322}" type="sibTrans" cxnId="{17722B07-052C-4459-8AF1-5F68ED1D7581}">
      <dgm:prSet/>
      <dgm:spPr/>
      <dgm:t>
        <a:bodyPr/>
        <a:lstStyle/>
        <a:p>
          <a:pPr algn="just"/>
          <a:endParaRPr lang="es-PE">
            <a:solidFill>
              <a:schemeClr val="tx1"/>
            </a:solidFill>
          </a:endParaRPr>
        </a:p>
      </dgm:t>
    </dgm:pt>
    <dgm:pt modelId="{44C7652D-E7DA-4785-8BB3-9AF81736E000}">
      <dgm:prSet/>
      <dgm:spPr/>
      <dgm:t>
        <a:bodyPr/>
        <a:lstStyle/>
        <a:p>
          <a:pPr algn="just"/>
          <a:r>
            <a:rPr lang="es-PE" dirty="0">
              <a:solidFill>
                <a:schemeClr val="tx1"/>
              </a:solidFill>
            </a:rPr>
            <a:t>2.2.3.6.	En su gestión, cada responsable jerárquico de área y unidad debe formular y revisar periódicamente los indicadores de riesgo que le competen con el fin de proponer reformulaciones en función de la naturaleza de los eventos de pérdida ocurridos.</a:t>
          </a:r>
        </a:p>
      </dgm:t>
    </dgm:pt>
    <dgm:pt modelId="{3983F371-A11D-42A7-B6C8-8C356E300A07}" type="parTrans" cxnId="{19A13414-7D02-4B4D-BC31-F9843EB50D58}">
      <dgm:prSet/>
      <dgm:spPr/>
      <dgm:t>
        <a:bodyPr/>
        <a:lstStyle/>
        <a:p>
          <a:pPr algn="just"/>
          <a:endParaRPr lang="es-PE">
            <a:solidFill>
              <a:schemeClr val="tx1"/>
            </a:solidFill>
          </a:endParaRPr>
        </a:p>
      </dgm:t>
    </dgm:pt>
    <dgm:pt modelId="{6A45E258-AEC1-4E4B-8B52-EBC4C9B9C973}" type="sibTrans" cxnId="{19A13414-7D02-4B4D-BC31-F9843EB50D58}">
      <dgm:prSet/>
      <dgm:spPr/>
      <dgm:t>
        <a:bodyPr/>
        <a:lstStyle/>
        <a:p>
          <a:pPr algn="just"/>
          <a:endParaRPr lang="es-PE">
            <a:solidFill>
              <a:schemeClr val="tx1"/>
            </a:solidFill>
          </a:endParaRPr>
        </a:p>
      </dgm:t>
    </dgm:pt>
    <dgm:pt modelId="{80510F30-1A59-4035-8B7A-EA7ADCF8402A}">
      <dgm:prSet/>
      <dgm:spPr/>
      <dgm:t>
        <a:bodyPr/>
        <a:lstStyle/>
        <a:p>
          <a:pPr algn="just"/>
          <a:r>
            <a:rPr lang="es-PE" dirty="0">
              <a:solidFill>
                <a:schemeClr val="tx1"/>
              </a:solidFill>
            </a:rPr>
            <a:t>2.2.3.7.	Establecer los mecanismos de supervisión verificables que garanticen el cumplimiento de las normas, políticas, procesos y procedimientos de la entidad y de aquellos emitidos por los entes reguladores del Estado.</a:t>
          </a:r>
        </a:p>
      </dgm:t>
    </dgm:pt>
    <dgm:pt modelId="{DD4183A2-EB0D-4F8E-8D8C-18F66467A810}" type="parTrans" cxnId="{71F2A08F-65D0-499F-8E4B-DFAB5815BBDE}">
      <dgm:prSet/>
      <dgm:spPr/>
      <dgm:t>
        <a:bodyPr/>
        <a:lstStyle/>
        <a:p>
          <a:pPr algn="just"/>
          <a:endParaRPr lang="es-PE">
            <a:solidFill>
              <a:schemeClr val="tx1"/>
            </a:solidFill>
          </a:endParaRPr>
        </a:p>
      </dgm:t>
    </dgm:pt>
    <dgm:pt modelId="{7DA35D43-3768-410F-8E56-F82330EA6E5C}" type="sibTrans" cxnId="{71F2A08F-65D0-499F-8E4B-DFAB5815BBDE}">
      <dgm:prSet/>
      <dgm:spPr/>
      <dgm:t>
        <a:bodyPr/>
        <a:lstStyle/>
        <a:p>
          <a:pPr algn="just"/>
          <a:endParaRPr lang="es-PE">
            <a:solidFill>
              <a:schemeClr val="tx1"/>
            </a:solidFill>
          </a:endParaRPr>
        </a:p>
      </dgm:t>
    </dgm:pt>
    <dgm:pt modelId="{F941CF06-B3C4-4416-99F3-9205B14A4CB1}" type="pres">
      <dgm:prSet presAssocID="{9611D679-CCBE-4182-87A8-DCE564F68889}" presName="linear" presStyleCnt="0">
        <dgm:presLayoutVars>
          <dgm:animLvl val="lvl"/>
          <dgm:resizeHandles val="exact"/>
        </dgm:presLayoutVars>
      </dgm:prSet>
      <dgm:spPr/>
    </dgm:pt>
    <dgm:pt modelId="{B21ED4B0-1220-41E3-AC04-56F91239EE3E}" type="pres">
      <dgm:prSet presAssocID="{994EC6B7-8F24-4C58-806F-10E4D620D674}" presName="parentText" presStyleLbl="node1" presStyleIdx="0" presStyleCnt="3">
        <dgm:presLayoutVars>
          <dgm:chMax val="0"/>
          <dgm:bulletEnabled val="1"/>
        </dgm:presLayoutVars>
      </dgm:prSet>
      <dgm:spPr/>
    </dgm:pt>
    <dgm:pt modelId="{9DE16ACD-A7D5-4BC0-9E4B-FA4FDB13F631}" type="pres">
      <dgm:prSet presAssocID="{A94A86A4-E4F8-48A9-ADA9-D63FF8CEF322}" presName="spacer" presStyleCnt="0"/>
      <dgm:spPr/>
    </dgm:pt>
    <dgm:pt modelId="{0A47855B-E154-40DD-AD6A-61CD889392D4}" type="pres">
      <dgm:prSet presAssocID="{44C7652D-E7DA-4785-8BB3-9AF81736E000}" presName="parentText" presStyleLbl="node1" presStyleIdx="1" presStyleCnt="3">
        <dgm:presLayoutVars>
          <dgm:chMax val="0"/>
          <dgm:bulletEnabled val="1"/>
        </dgm:presLayoutVars>
      </dgm:prSet>
      <dgm:spPr/>
    </dgm:pt>
    <dgm:pt modelId="{153DAB51-052D-4A41-9B8E-2A7C662F9320}" type="pres">
      <dgm:prSet presAssocID="{6A45E258-AEC1-4E4B-8B52-EBC4C9B9C973}" presName="spacer" presStyleCnt="0"/>
      <dgm:spPr/>
    </dgm:pt>
    <dgm:pt modelId="{FDC3948F-610B-4A6F-868A-5F28E4D863FF}" type="pres">
      <dgm:prSet presAssocID="{80510F30-1A59-4035-8B7A-EA7ADCF8402A}" presName="parentText" presStyleLbl="node1" presStyleIdx="2" presStyleCnt="3">
        <dgm:presLayoutVars>
          <dgm:chMax val="0"/>
          <dgm:bulletEnabled val="1"/>
        </dgm:presLayoutVars>
      </dgm:prSet>
      <dgm:spPr/>
    </dgm:pt>
  </dgm:ptLst>
  <dgm:cxnLst>
    <dgm:cxn modelId="{17722B07-052C-4459-8AF1-5F68ED1D7581}" srcId="{9611D679-CCBE-4182-87A8-DCE564F68889}" destId="{994EC6B7-8F24-4C58-806F-10E4D620D674}" srcOrd="0" destOrd="0" parTransId="{46CE87C9-82DF-48B2-8C05-66BC7D6AA282}" sibTransId="{A94A86A4-E4F8-48A9-ADA9-D63FF8CEF322}"/>
    <dgm:cxn modelId="{19A13414-7D02-4B4D-BC31-F9843EB50D58}" srcId="{9611D679-CCBE-4182-87A8-DCE564F68889}" destId="{44C7652D-E7DA-4785-8BB3-9AF81736E000}" srcOrd="1" destOrd="0" parTransId="{3983F371-A11D-42A7-B6C8-8C356E300A07}" sibTransId="{6A45E258-AEC1-4E4B-8B52-EBC4C9B9C973}"/>
    <dgm:cxn modelId="{71F2A08F-65D0-499F-8E4B-DFAB5815BBDE}" srcId="{9611D679-CCBE-4182-87A8-DCE564F68889}" destId="{80510F30-1A59-4035-8B7A-EA7ADCF8402A}" srcOrd="2" destOrd="0" parTransId="{DD4183A2-EB0D-4F8E-8D8C-18F66467A810}" sibTransId="{7DA35D43-3768-410F-8E56-F82330EA6E5C}"/>
    <dgm:cxn modelId="{EA32A199-7B98-47C5-9DFB-DC6E3DFE83CC}" type="presOf" srcId="{994EC6B7-8F24-4C58-806F-10E4D620D674}" destId="{B21ED4B0-1220-41E3-AC04-56F91239EE3E}" srcOrd="0" destOrd="0" presId="urn:microsoft.com/office/officeart/2005/8/layout/vList2#10"/>
    <dgm:cxn modelId="{729C11B5-2105-4F14-8618-016DAD023151}" type="presOf" srcId="{44C7652D-E7DA-4785-8BB3-9AF81736E000}" destId="{0A47855B-E154-40DD-AD6A-61CD889392D4}" srcOrd="0" destOrd="0" presId="urn:microsoft.com/office/officeart/2005/8/layout/vList2#10"/>
    <dgm:cxn modelId="{9C9EF0CC-4F42-4761-B1D5-ECA41A062738}" type="presOf" srcId="{9611D679-CCBE-4182-87A8-DCE564F68889}" destId="{F941CF06-B3C4-4416-99F3-9205B14A4CB1}" srcOrd="0" destOrd="0" presId="urn:microsoft.com/office/officeart/2005/8/layout/vList2#10"/>
    <dgm:cxn modelId="{18C63FDD-0070-48B9-88F0-38A7CCCBCF0E}" type="presOf" srcId="{80510F30-1A59-4035-8B7A-EA7ADCF8402A}" destId="{FDC3948F-610B-4A6F-868A-5F28E4D863FF}" srcOrd="0" destOrd="0" presId="urn:microsoft.com/office/officeart/2005/8/layout/vList2#10"/>
    <dgm:cxn modelId="{76341244-714E-4FE1-96EC-59C2B73D29A9}" type="presParOf" srcId="{F941CF06-B3C4-4416-99F3-9205B14A4CB1}" destId="{B21ED4B0-1220-41E3-AC04-56F91239EE3E}" srcOrd="0" destOrd="0" presId="urn:microsoft.com/office/officeart/2005/8/layout/vList2#10"/>
    <dgm:cxn modelId="{677BF868-D354-4C0F-B419-D228A78A2A3D}" type="presParOf" srcId="{F941CF06-B3C4-4416-99F3-9205B14A4CB1}" destId="{9DE16ACD-A7D5-4BC0-9E4B-FA4FDB13F631}" srcOrd="1" destOrd="0" presId="urn:microsoft.com/office/officeart/2005/8/layout/vList2#10"/>
    <dgm:cxn modelId="{25EFE1DC-2A2E-4DF0-963C-FAF56C692C4C}" type="presParOf" srcId="{F941CF06-B3C4-4416-99F3-9205B14A4CB1}" destId="{0A47855B-E154-40DD-AD6A-61CD889392D4}" srcOrd="2" destOrd="0" presId="urn:microsoft.com/office/officeart/2005/8/layout/vList2#10"/>
    <dgm:cxn modelId="{B41A83BF-2C58-4A07-88D7-E396B424639A}" type="presParOf" srcId="{F941CF06-B3C4-4416-99F3-9205B14A4CB1}" destId="{153DAB51-052D-4A41-9B8E-2A7C662F9320}" srcOrd="3" destOrd="0" presId="urn:microsoft.com/office/officeart/2005/8/layout/vList2#10"/>
    <dgm:cxn modelId="{EB956DF8-9171-4770-9070-B0D915CC2513}" type="presParOf" srcId="{F941CF06-B3C4-4416-99F3-9205B14A4CB1}" destId="{FDC3948F-610B-4A6F-868A-5F28E4D863FF}" srcOrd="4" destOrd="0" presId="urn:microsoft.com/office/officeart/2005/8/layout/vList2#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1" loCatId="list" qsTypeId="urn:microsoft.com/office/officeart/2005/8/quickstyle/simple1#28" qsCatId="simple" csTypeId="urn:microsoft.com/office/officeart/2005/8/colors/colorful1#18" csCatId="colorful" phldr="1"/>
      <dgm:spPr/>
      <dgm:t>
        <a:bodyPr/>
        <a:lstStyle/>
        <a:p>
          <a:endParaRPr lang="es-PE"/>
        </a:p>
      </dgm:t>
    </dgm:pt>
    <dgm:pt modelId="{C5E5FAC6-BC8F-4504-80D0-79C4244FFE09}">
      <dgm:prSet phldrT="[Texto]"/>
      <dgm:spPr/>
      <dgm:t>
        <a:bodyPr/>
        <a:lstStyle/>
        <a:p>
          <a:pPr algn="just"/>
          <a:r>
            <a:rPr lang="es-AR" dirty="0">
              <a:solidFill>
                <a:schemeClr val="tx1"/>
              </a:solidFill>
            </a:rPr>
            <a:t>2.2.4.1.	El Responsable de Coordinación y Seguimiento de la Gestión de Riesgos es designado por la MAE y depende funcionalmente de ella.</a:t>
          </a:r>
          <a:endParaRPr lang="es-PE" dirty="0">
            <a:solidFill>
              <a:schemeClr val="tx1"/>
            </a:solidFill>
          </a:endParaRPr>
        </a:p>
      </dgm:t>
    </dgm:pt>
    <dgm:pt modelId="{B0E8CC4F-BB1F-4470-8ED9-2D854729E305}" type="parTrans" cxnId="{34C77811-7904-4B0B-8BCF-D7A46678BF51}">
      <dgm:prSet/>
      <dgm:spPr/>
      <dgm:t>
        <a:bodyPr/>
        <a:lstStyle/>
        <a:p>
          <a:pPr algn="just"/>
          <a:endParaRPr lang="es-PE">
            <a:solidFill>
              <a:schemeClr val="tx1"/>
            </a:solidFill>
          </a:endParaRPr>
        </a:p>
      </dgm:t>
    </dgm:pt>
    <dgm:pt modelId="{96826D61-7ECE-4395-93B2-F12A37AEC4A2}" type="sibTrans" cxnId="{34C77811-7904-4B0B-8BCF-D7A46678BF51}">
      <dgm:prSet/>
      <dgm:spPr/>
      <dgm:t>
        <a:bodyPr/>
        <a:lstStyle/>
        <a:p>
          <a:pPr algn="just"/>
          <a:endParaRPr lang="es-PE">
            <a:solidFill>
              <a:schemeClr val="tx1"/>
            </a:solidFill>
          </a:endParaRPr>
        </a:p>
      </dgm:t>
    </dgm:pt>
    <dgm:pt modelId="{2862AA84-83CC-44EE-8B5C-3CFC2E4D352E}">
      <dgm:prSet/>
      <dgm:spPr/>
      <dgm:t>
        <a:bodyPr/>
        <a:lstStyle/>
        <a:p>
          <a:pPr algn="just"/>
          <a:r>
            <a:rPr lang="es-AR" dirty="0">
              <a:solidFill>
                <a:schemeClr val="tx1"/>
              </a:solidFill>
            </a:rPr>
            <a:t>2.2.4.2.	Debe apoyar y asistir a todas las unidades organizacionales de la entidad para la realización de una buena gestión de riesgos en sus áreas de responsabilidad, propiciando acciones que coadyuven al cumplimiento eficaz de los objetivos inherentes a su actividad y permitan alcanzar los objetivos estratégicos de la entidad, de acuerdo con los estándares dispuestos y la adopción de las mejores prácticas.</a:t>
          </a:r>
          <a:endParaRPr lang="es-PE" dirty="0">
            <a:solidFill>
              <a:schemeClr val="tx1"/>
            </a:solidFill>
          </a:endParaRPr>
        </a:p>
      </dgm:t>
    </dgm:pt>
    <dgm:pt modelId="{683C04F6-599B-4EC9-BF85-01F2E50035B8}" type="parTrans" cxnId="{0B35CD40-60B7-4DF3-8BF8-F99AB7FC5CFD}">
      <dgm:prSet/>
      <dgm:spPr/>
      <dgm:t>
        <a:bodyPr/>
        <a:lstStyle/>
        <a:p>
          <a:pPr algn="just"/>
          <a:endParaRPr lang="es-PE">
            <a:solidFill>
              <a:schemeClr val="tx1"/>
            </a:solidFill>
          </a:endParaRPr>
        </a:p>
      </dgm:t>
    </dgm:pt>
    <dgm:pt modelId="{2AC0E323-2F9B-4685-B091-815421F25AD5}" type="sibTrans" cxnId="{0B35CD40-60B7-4DF3-8BF8-F99AB7FC5CFD}">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D9847FF7-DC75-4BED-8BFB-2E9E4A117531}" type="pres">
      <dgm:prSet presAssocID="{C5E5FAC6-BC8F-4504-80D0-79C4244FFE09}" presName="parentText" presStyleLbl="node1" presStyleIdx="0" presStyleCnt="2" custScaleY="64954">
        <dgm:presLayoutVars>
          <dgm:chMax val="0"/>
          <dgm:bulletEnabled val="1"/>
        </dgm:presLayoutVars>
      </dgm:prSet>
      <dgm:spPr/>
    </dgm:pt>
    <dgm:pt modelId="{D7733B89-CB16-4B5F-B0D8-DE36E0300A5B}" type="pres">
      <dgm:prSet presAssocID="{96826D61-7ECE-4395-93B2-F12A37AEC4A2}" presName="spacer" presStyleCnt="0"/>
      <dgm:spPr/>
    </dgm:pt>
    <dgm:pt modelId="{2632CD34-A197-47ED-BFC0-A999E4E94A3F}" type="pres">
      <dgm:prSet presAssocID="{2862AA84-83CC-44EE-8B5C-3CFC2E4D352E}" presName="parentText" presStyleLbl="node1" presStyleIdx="1" presStyleCnt="2">
        <dgm:presLayoutVars>
          <dgm:chMax val="0"/>
          <dgm:bulletEnabled val="1"/>
        </dgm:presLayoutVars>
      </dgm:prSet>
      <dgm:spPr/>
    </dgm:pt>
  </dgm:ptLst>
  <dgm:cxnLst>
    <dgm:cxn modelId="{34C77811-7904-4B0B-8BCF-D7A46678BF51}" srcId="{5459D7F6-7CE2-43E3-9E9F-0A4C2A0F16C8}" destId="{C5E5FAC6-BC8F-4504-80D0-79C4244FFE09}" srcOrd="0" destOrd="0" parTransId="{B0E8CC4F-BB1F-4470-8ED9-2D854729E305}" sibTransId="{96826D61-7ECE-4395-93B2-F12A37AEC4A2}"/>
    <dgm:cxn modelId="{0B35CD40-60B7-4DF3-8BF8-F99AB7FC5CFD}" srcId="{5459D7F6-7CE2-43E3-9E9F-0A4C2A0F16C8}" destId="{2862AA84-83CC-44EE-8B5C-3CFC2E4D352E}" srcOrd="1" destOrd="0" parTransId="{683C04F6-599B-4EC9-BF85-01F2E50035B8}" sibTransId="{2AC0E323-2F9B-4685-B091-815421F25AD5}"/>
    <dgm:cxn modelId="{C2F418B4-7C2E-40A2-AEA9-3A64E561E696}" type="presOf" srcId="{5459D7F6-7CE2-43E3-9E9F-0A4C2A0F16C8}" destId="{3D6E429E-790B-4835-90C4-96BFF3BBD065}" srcOrd="0" destOrd="0" presId="urn:microsoft.com/office/officeart/2005/8/layout/vList2#11"/>
    <dgm:cxn modelId="{93A8F8D4-09D6-41BD-A315-C9E7B639B112}" type="presOf" srcId="{2862AA84-83CC-44EE-8B5C-3CFC2E4D352E}" destId="{2632CD34-A197-47ED-BFC0-A999E4E94A3F}" srcOrd="0" destOrd="0" presId="urn:microsoft.com/office/officeart/2005/8/layout/vList2#11"/>
    <dgm:cxn modelId="{20C295FB-186C-412D-AA4B-311AE60953CE}" type="presOf" srcId="{C5E5FAC6-BC8F-4504-80D0-79C4244FFE09}" destId="{D9847FF7-DC75-4BED-8BFB-2E9E4A117531}" srcOrd="0" destOrd="0" presId="urn:microsoft.com/office/officeart/2005/8/layout/vList2#11"/>
    <dgm:cxn modelId="{CA804FE6-D32E-4D89-8F12-FAB0C152F579}" type="presParOf" srcId="{3D6E429E-790B-4835-90C4-96BFF3BBD065}" destId="{D9847FF7-DC75-4BED-8BFB-2E9E4A117531}" srcOrd="0" destOrd="0" presId="urn:microsoft.com/office/officeart/2005/8/layout/vList2#11"/>
    <dgm:cxn modelId="{CC1484EC-AB74-45E1-B9CD-77E92755706F}" type="presParOf" srcId="{3D6E429E-790B-4835-90C4-96BFF3BBD065}" destId="{D7733B89-CB16-4B5F-B0D8-DE36E0300A5B}" srcOrd="1" destOrd="0" presId="urn:microsoft.com/office/officeart/2005/8/layout/vList2#11"/>
    <dgm:cxn modelId="{9DBB2352-E1F8-4493-9CAB-41217BB21453}" type="presParOf" srcId="{3D6E429E-790B-4835-90C4-96BFF3BBD065}" destId="{2632CD34-A197-47ED-BFC0-A999E4E94A3F}" srcOrd="2" destOrd="0" presId="urn:microsoft.com/office/officeart/2005/8/layout/vList2#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2" loCatId="list" qsTypeId="urn:microsoft.com/office/officeart/2005/8/quickstyle/simple1#29" qsCatId="simple" csTypeId="urn:microsoft.com/office/officeart/2005/8/colors/colorful1#19" csCatId="colorful" phldr="1"/>
      <dgm:spPr/>
      <dgm:t>
        <a:bodyPr/>
        <a:lstStyle/>
        <a:p>
          <a:endParaRPr lang="es-PE"/>
        </a:p>
      </dgm:t>
    </dgm:pt>
    <dgm:pt modelId="{7A4A3DB5-5DCE-4E27-9C51-16E5D2C8E1E9}">
      <dgm:prSet/>
      <dgm:spPr/>
      <dgm:t>
        <a:bodyPr/>
        <a:lstStyle/>
        <a:p>
          <a:pPr algn="just"/>
          <a:r>
            <a:rPr lang="es-AR">
              <a:solidFill>
                <a:schemeClr val="tx1"/>
              </a:solidFill>
            </a:rPr>
            <a:t>2.2.4.3.	Participar en la elaboración y ejecución del PEI; así como apoyar en elaborar los proyectos del POA y los proyectos internos que le sean asignados.</a:t>
          </a:r>
          <a:endParaRPr lang="es-PE">
            <a:solidFill>
              <a:schemeClr val="tx1"/>
            </a:solidFill>
          </a:endParaRPr>
        </a:p>
      </dgm:t>
    </dgm:pt>
    <dgm:pt modelId="{699C8006-CD2A-49B8-B99D-F4AF8C8128F7}" type="parTrans" cxnId="{3EE6FF00-96E8-4757-9AA9-498716D6A9BB}">
      <dgm:prSet/>
      <dgm:spPr/>
      <dgm:t>
        <a:bodyPr/>
        <a:lstStyle/>
        <a:p>
          <a:pPr algn="just"/>
          <a:endParaRPr lang="es-PE">
            <a:solidFill>
              <a:schemeClr val="tx1"/>
            </a:solidFill>
          </a:endParaRPr>
        </a:p>
      </dgm:t>
    </dgm:pt>
    <dgm:pt modelId="{3080AED1-6CBA-49BF-B25C-A70DFACEBEFE}" type="sibTrans" cxnId="{3EE6FF00-96E8-4757-9AA9-498716D6A9BB}">
      <dgm:prSet/>
      <dgm:spPr/>
      <dgm:t>
        <a:bodyPr/>
        <a:lstStyle/>
        <a:p>
          <a:pPr algn="just"/>
          <a:endParaRPr lang="es-PE">
            <a:solidFill>
              <a:schemeClr val="tx1"/>
            </a:solidFill>
          </a:endParaRPr>
        </a:p>
      </dgm:t>
    </dgm:pt>
    <dgm:pt modelId="{787D59CA-9D5C-42E5-B9DF-90EAE91C9582}">
      <dgm:prSet/>
      <dgm:spPr/>
      <dgm:t>
        <a:bodyPr/>
        <a:lstStyle/>
        <a:p>
          <a:pPr algn="just"/>
          <a:r>
            <a:rPr lang="es-AR">
              <a:solidFill>
                <a:schemeClr val="tx1"/>
              </a:solidFill>
            </a:rPr>
            <a:t>2.2.4.4.	Proponer al COR las políticas, procedimientos y metodologías apropiadas para la Gestión de Riesgos en la entidad, considerando adicionalmente la gestión de continuidad de negocios y seguridad de la información, incluyendo roles y responsabilidades.</a:t>
          </a:r>
          <a:endParaRPr lang="es-PE">
            <a:solidFill>
              <a:schemeClr val="tx1"/>
            </a:solidFill>
          </a:endParaRPr>
        </a:p>
      </dgm:t>
    </dgm:pt>
    <dgm:pt modelId="{26E891DE-34AA-47DB-A476-475C4C1F62A9}" type="parTrans" cxnId="{4CE75AFA-C4E6-4B39-AF14-E84AC26A21AD}">
      <dgm:prSet/>
      <dgm:spPr/>
      <dgm:t>
        <a:bodyPr/>
        <a:lstStyle/>
        <a:p>
          <a:pPr algn="just"/>
          <a:endParaRPr lang="es-PE">
            <a:solidFill>
              <a:schemeClr val="tx1"/>
            </a:solidFill>
          </a:endParaRPr>
        </a:p>
      </dgm:t>
    </dgm:pt>
    <dgm:pt modelId="{0899EBBA-DB17-4EF5-A162-AF5A48D35A0D}" type="sibTrans" cxnId="{4CE75AFA-C4E6-4B39-AF14-E84AC26A21AD}">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D6AF8BD6-B52B-40EB-A9C8-DDB97A67EC74}" type="pres">
      <dgm:prSet presAssocID="{7A4A3DB5-5DCE-4E27-9C51-16E5D2C8E1E9}" presName="parentText" presStyleLbl="node1" presStyleIdx="0" presStyleCnt="2">
        <dgm:presLayoutVars>
          <dgm:chMax val="0"/>
          <dgm:bulletEnabled val="1"/>
        </dgm:presLayoutVars>
      </dgm:prSet>
      <dgm:spPr/>
    </dgm:pt>
    <dgm:pt modelId="{DD5D08C6-FD96-4A94-A1D5-BF60EC28025C}" type="pres">
      <dgm:prSet presAssocID="{3080AED1-6CBA-49BF-B25C-A70DFACEBEFE}" presName="spacer" presStyleCnt="0"/>
      <dgm:spPr/>
    </dgm:pt>
    <dgm:pt modelId="{7919F380-1474-4B5E-91C5-FC4D95CB315D}" type="pres">
      <dgm:prSet presAssocID="{787D59CA-9D5C-42E5-B9DF-90EAE91C9582}" presName="parentText" presStyleLbl="node1" presStyleIdx="1" presStyleCnt="2">
        <dgm:presLayoutVars>
          <dgm:chMax val="0"/>
          <dgm:bulletEnabled val="1"/>
        </dgm:presLayoutVars>
      </dgm:prSet>
      <dgm:spPr/>
    </dgm:pt>
  </dgm:ptLst>
  <dgm:cxnLst>
    <dgm:cxn modelId="{3EE6FF00-96E8-4757-9AA9-498716D6A9BB}" srcId="{5459D7F6-7CE2-43E3-9E9F-0A4C2A0F16C8}" destId="{7A4A3DB5-5DCE-4E27-9C51-16E5D2C8E1E9}" srcOrd="0" destOrd="0" parTransId="{699C8006-CD2A-49B8-B99D-F4AF8C8128F7}" sibTransId="{3080AED1-6CBA-49BF-B25C-A70DFACEBEFE}"/>
    <dgm:cxn modelId="{46128161-C88E-472E-858C-22EEDF935E7A}" type="presOf" srcId="{787D59CA-9D5C-42E5-B9DF-90EAE91C9582}" destId="{7919F380-1474-4B5E-91C5-FC4D95CB315D}" srcOrd="0" destOrd="0" presId="urn:microsoft.com/office/officeart/2005/8/layout/vList2#12"/>
    <dgm:cxn modelId="{5986E36C-E444-45D1-86E2-1E7F127933DB}" type="presOf" srcId="{7A4A3DB5-5DCE-4E27-9C51-16E5D2C8E1E9}" destId="{D6AF8BD6-B52B-40EB-A9C8-DDB97A67EC74}" srcOrd="0" destOrd="0" presId="urn:microsoft.com/office/officeart/2005/8/layout/vList2#12"/>
    <dgm:cxn modelId="{C2F418B4-7C2E-40A2-AEA9-3A64E561E696}" type="presOf" srcId="{5459D7F6-7CE2-43E3-9E9F-0A4C2A0F16C8}" destId="{3D6E429E-790B-4835-90C4-96BFF3BBD065}" srcOrd="0" destOrd="0" presId="urn:microsoft.com/office/officeart/2005/8/layout/vList2#12"/>
    <dgm:cxn modelId="{4CE75AFA-C4E6-4B39-AF14-E84AC26A21AD}" srcId="{5459D7F6-7CE2-43E3-9E9F-0A4C2A0F16C8}" destId="{787D59CA-9D5C-42E5-B9DF-90EAE91C9582}" srcOrd="1" destOrd="0" parTransId="{26E891DE-34AA-47DB-A476-475C4C1F62A9}" sibTransId="{0899EBBA-DB17-4EF5-A162-AF5A48D35A0D}"/>
    <dgm:cxn modelId="{0C2443E2-4C2F-40C3-A371-D423DA9A0E91}" type="presParOf" srcId="{3D6E429E-790B-4835-90C4-96BFF3BBD065}" destId="{D6AF8BD6-B52B-40EB-A9C8-DDB97A67EC74}" srcOrd="0" destOrd="0" presId="urn:microsoft.com/office/officeart/2005/8/layout/vList2#12"/>
    <dgm:cxn modelId="{D74D449F-C4FF-4361-A516-3FF60454F3B1}" type="presParOf" srcId="{3D6E429E-790B-4835-90C4-96BFF3BBD065}" destId="{DD5D08C6-FD96-4A94-A1D5-BF60EC28025C}" srcOrd="1" destOrd="0" presId="urn:microsoft.com/office/officeart/2005/8/layout/vList2#12"/>
    <dgm:cxn modelId="{1A24A505-859E-4F7D-B489-8FCD2A3361DE}" type="presParOf" srcId="{3D6E429E-790B-4835-90C4-96BFF3BBD065}" destId="{7919F380-1474-4B5E-91C5-FC4D95CB315D}" srcOrd="2" destOrd="0" presId="urn:microsoft.com/office/officeart/2005/8/layout/vList2#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3" loCatId="list" qsTypeId="urn:microsoft.com/office/officeart/2005/8/quickstyle/simple1#30" qsCatId="simple" csTypeId="urn:microsoft.com/office/officeart/2005/8/colors/colorful1#20" csCatId="colorful" phldr="1"/>
      <dgm:spPr/>
      <dgm:t>
        <a:bodyPr/>
        <a:lstStyle/>
        <a:p>
          <a:endParaRPr lang="es-PE"/>
        </a:p>
      </dgm:t>
    </dgm:pt>
    <dgm:pt modelId="{5FB5923D-4FF5-4D3C-8218-8A0273FBA965}">
      <dgm:prSet/>
      <dgm:spPr/>
      <dgm:t>
        <a:bodyPr/>
        <a:lstStyle/>
        <a:p>
          <a:pPr algn="just"/>
          <a:r>
            <a:rPr lang="es-AR">
              <a:solidFill>
                <a:schemeClr val="tx1"/>
              </a:solidFill>
            </a:rPr>
            <a:t>2.2.4.5.	Velar por una competente gestión de riesgos, continuidad de negocios y seguridad de la información, promoviendo el alineamiento de las medidas de tratamiento de los riesgos de la entidad con los niveles de tolerancia al riesgo y el desarrollo de las actividades de control adecuadas.</a:t>
          </a:r>
          <a:endParaRPr lang="es-PE">
            <a:solidFill>
              <a:schemeClr val="tx1"/>
            </a:solidFill>
          </a:endParaRPr>
        </a:p>
      </dgm:t>
    </dgm:pt>
    <dgm:pt modelId="{61310B02-7C6E-4B54-8EE5-BC29DE6BE864}" type="parTrans" cxnId="{7C815FF7-9D3D-4D93-8DD0-F6E1DD94CE3B}">
      <dgm:prSet/>
      <dgm:spPr/>
      <dgm:t>
        <a:bodyPr/>
        <a:lstStyle/>
        <a:p>
          <a:pPr algn="just"/>
          <a:endParaRPr lang="es-PE">
            <a:solidFill>
              <a:schemeClr val="tx1"/>
            </a:solidFill>
          </a:endParaRPr>
        </a:p>
      </dgm:t>
    </dgm:pt>
    <dgm:pt modelId="{62462385-3604-4431-B3DC-7E51DD42AFB6}" type="sibTrans" cxnId="{7C815FF7-9D3D-4D93-8DD0-F6E1DD94CE3B}">
      <dgm:prSet/>
      <dgm:spPr/>
      <dgm:t>
        <a:bodyPr/>
        <a:lstStyle/>
        <a:p>
          <a:pPr algn="just"/>
          <a:endParaRPr lang="es-PE">
            <a:solidFill>
              <a:schemeClr val="tx1"/>
            </a:solidFill>
          </a:endParaRPr>
        </a:p>
      </dgm:t>
    </dgm:pt>
    <dgm:pt modelId="{4EDB7511-E975-4B70-89B2-2670C81E587A}">
      <dgm:prSet/>
      <dgm:spPr/>
      <dgm:t>
        <a:bodyPr/>
        <a:lstStyle/>
        <a:p>
          <a:pPr algn="just"/>
          <a:r>
            <a:rPr lang="es-AR">
              <a:solidFill>
                <a:schemeClr val="tx1"/>
              </a:solidFill>
            </a:rPr>
            <a:t>2.2.4.6.	Guiar la integralidad entre la gestión de riesgos, los planes institucionales y las actividades de gestión operativa de la entidad.</a:t>
          </a:r>
          <a:endParaRPr lang="es-PE">
            <a:solidFill>
              <a:schemeClr val="tx1"/>
            </a:solidFill>
          </a:endParaRPr>
        </a:p>
      </dgm:t>
    </dgm:pt>
    <dgm:pt modelId="{E0B53FF6-C8FF-4377-AEFB-2642BC284058}" type="parTrans" cxnId="{037548A8-65B4-4C3D-BE96-E112F4091780}">
      <dgm:prSet/>
      <dgm:spPr/>
      <dgm:t>
        <a:bodyPr/>
        <a:lstStyle/>
        <a:p>
          <a:pPr algn="just"/>
          <a:endParaRPr lang="es-PE">
            <a:solidFill>
              <a:schemeClr val="tx1"/>
            </a:solidFill>
          </a:endParaRPr>
        </a:p>
      </dgm:t>
    </dgm:pt>
    <dgm:pt modelId="{FE792392-8A7C-48FE-AAB5-DAC398E17CAF}" type="sibTrans" cxnId="{037548A8-65B4-4C3D-BE96-E112F4091780}">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571E0695-96C3-458E-8E26-8D86EA6C2E41}" type="pres">
      <dgm:prSet presAssocID="{5FB5923D-4FF5-4D3C-8218-8A0273FBA965}" presName="parentText" presStyleLbl="node1" presStyleIdx="0" presStyleCnt="2">
        <dgm:presLayoutVars>
          <dgm:chMax val="0"/>
          <dgm:bulletEnabled val="1"/>
        </dgm:presLayoutVars>
      </dgm:prSet>
      <dgm:spPr/>
    </dgm:pt>
    <dgm:pt modelId="{72055C00-354B-4C47-8904-B017B0A150E9}" type="pres">
      <dgm:prSet presAssocID="{62462385-3604-4431-B3DC-7E51DD42AFB6}" presName="spacer" presStyleCnt="0"/>
      <dgm:spPr/>
    </dgm:pt>
    <dgm:pt modelId="{33A1561C-CE83-4F16-8D62-80459DA548EF}" type="pres">
      <dgm:prSet presAssocID="{4EDB7511-E975-4B70-89B2-2670C81E587A}" presName="parentText" presStyleLbl="node1" presStyleIdx="1" presStyleCnt="2">
        <dgm:presLayoutVars>
          <dgm:chMax val="0"/>
          <dgm:bulletEnabled val="1"/>
        </dgm:presLayoutVars>
      </dgm:prSet>
      <dgm:spPr/>
    </dgm:pt>
  </dgm:ptLst>
  <dgm:cxnLst>
    <dgm:cxn modelId="{4396F50C-67A2-454A-BA13-FB1C862D66B0}" type="presOf" srcId="{4EDB7511-E975-4B70-89B2-2670C81E587A}" destId="{33A1561C-CE83-4F16-8D62-80459DA548EF}" srcOrd="0" destOrd="0" presId="urn:microsoft.com/office/officeart/2005/8/layout/vList2#13"/>
    <dgm:cxn modelId="{0B550E47-01A2-42B1-A0D6-E7943698511A}" type="presOf" srcId="{5FB5923D-4FF5-4D3C-8218-8A0273FBA965}" destId="{571E0695-96C3-458E-8E26-8D86EA6C2E41}" srcOrd="0" destOrd="0" presId="urn:microsoft.com/office/officeart/2005/8/layout/vList2#13"/>
    <dgm:cxn modelId="{037548A8-65B4-4C3D-BE96-E112F4091780}" srcId="{5459D7F6-7CE2-43E3-9E9F-0A4C2A0F16C8}" destId="{4EDB7511-E975-4B70-89B2-2670C81E587A}" srcOrd="1" destOrd="0" parTransId="{E0B53FF6-C8FF-4377-AEFB-2642BC284058}" sibTransId="{FE792392-8A7C-48FE-AAB5-DAC398E17CAF}"/>
    <dgm:cxn modelId="{C2F418B4-7C2E-40A2-AEA9-3A64E561E696}" type="presOf" srcId="{5459D7F6-7CE2-43E3-9E9F-0A4C2A0F16C8}" destId="{3D6E429E-790B-4835-90C4-96BFF3BBD065}" srcOrd="0" destOrd="0" presId="urn:microsoft.com/office/officeart/2005/8/layout/vList2#13"/>
    <dgm:cxn modelId="{7C815FF7-9D3D-4D93-8DD0-F6E1DD94CE3B}" srcId="{5459D7F6-7CE2-43E3-9E9F-0A4C2A0F16C8}" destId="{5FB5923D-4FF5-4D3C-8218-8A0273FBA965}" srcOrd="0" destOrd="0" parTransId="{61310B02-7C6E-4B54-8EE5-BC29DE6BE864}" sibTransId="{62462385-3604-4431-B3DC-7E51DD42AFB6}"/>
    <dgm:cxn modelId="{5E4A617C-189C-41E8-B053-F611FD72DABA}" type="presParOf" srcId="{3D6E429E-790B-4835-90C4-96BFF3BBD065}" destId="{571E0695-96C3-458E-8E26-8D86EA6C2E41}" srcOrd="0" destOrd="0" presId="urn:microsoft.com/office/officeart/2005/8/layout/vList2#13"/>
    <dgm:cxn modelId="{53E5CAF6-2B16-44E0-9445-1066AC547A3D}" type="presParOf" srcId="{3D6E429E-790B-4835-90C4-96BFF3BBD065}" destId="{72055C00-354B-4C47-8904-B017B0A150E9}" srcOrd="1" destOrd="0" presId="urn:microsoft.com/office/officeart/2005/8/layout/vList2#13"/>
    <dgm:cxn modelId="{07D82C58-7779-45BC-AB19-C19041D3873E}" type="presParOf" srcId="{3D6E429E-790B-4835-90C4-96BFF3BBD065}" destId="{33A1561C-CE83-4F16-8D62-80459DA548EF}" srcOrd="2" destOrd="0" presId="urn:microsoft.com/office/officeart/2005/8/layout/vList2#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4" loCatId="list" qsTypeId="urn:microsoft.com/office/officeart/2005/8/quickstyle/simple1#31" qsCatId="simple" csTypeId="urn:microsoft.com/office/officeart/2005/8/colors/colorful1#21" csCatId="colorful" phldr="1"/>
      <dgm:spPr/>
      <dgm:t>
        <a:bodyPr/>
        <a:lstStyle/>
        <a:p>
          <a:endParaRPr lang="es-PE"/>
        </a:p>
      </dgm:t>
    </dgm:pt>
    <dgm:pt modelId="{52D414BE-42C9-4A3D-8C71-44B0D0A09B1D}">
      <dgm:prSet custT="1"/>
      <dgm:spPr/>
      <dgm:t>
        <a:bodyPr/>
        <a:lstStyle/>
        <a:p>
          <a:pPr algn="just"/>
          <a:r>
            <a:rPr lang="es-AR" sz="2800" dirty="0">
              <a:solidFill>
                <a:schemeClr val="tx1"/>
              </a:solidFill>
            </a:rPr>
            <a:t>2.2.4.7.	Coordinar las políticas de gestión de riesgos de reputación e imagen institucional, y las de seguridad legal que comprendan el análisis, la evaluación y el tratamiento de los riesgos relacionados.</a:t>
          </a:r>
          <a:endParaRPr lang="es-PE" sz="2800" dirty="0">
            <a:solidFill>
              <a:schemeClr val="tx1"/>
            </a:solidFill>
          </a:endParaRPr>
        </a:p>
      </dgm:t>
    </dgm:pt>
    <dgm:pt modelId="{EFF795F8-CA56-49F2-876B-2290671FB569}" type="parTrans" cxnId="{DA620D65-9808-4927-AB79-6D777615CB5F}">
      <dgm:prSet/>
      <dgm:spPr/>
      <dgm:t>
        <a:bodyPr/>
        <a:lstStyle/>
        <a:p>
          <a:pPr algn="just"/>
          <a:endParaRPr lang="es-PE" sz="1600">
            <a:solidFill>
              <a:schemeClr val="tx1"/>
            </a:solidFill>
          </a:endParaRPr>
        </a:p>
      </dgm:t>
    </dgm:pt>
    <dgm:pt modelId="{1E759CF6-798D-4881-96A8-76291B4FCD84}" type="sibTrans" cxnId="{DA620D65-9808-4927-AB79-6D777615CB5F}">
      <dgm:prSet/>
      <dgm:spPr/>
      <dgm:t>
        <a:bodyPr/>
        <a:lstStyle/>
        <a:p>
          <a:pPr algn="just"/>
          <a:endParaRPr lang="es-PE" sz="1600">
            <a:solidFill>
              <a:schemeClr val="tx1"/>
            </a:solidFill>
          </a:endParaRPr>
        </a:p>
      </dgm:t>
    </dgm:pt>
    <dgm:pt modelId="{444D3F3D-83E4-487E-92B5-B44DC1922930}">
      <dgm:prSet custT="1"/>
      <dgm:spPr/>
      <dgm:t>
        <a:bodyPr/>
        <a:lstStyle/>
        <a:p>
          <a:pPr algn="just"/>
          <a:r>
            <a:rPr lang="es-AR" sz="2800" dirty="0">
              <a:solidFill>
                <a:schemeClr val="tx1"/>
              </a:solidFill>
            </a:rPr>
            <a:t>2.2.4.8.	Asegurar que los responsables jerárquicos de las áreas hayan evaluado y dado el seguimiento a los riesgos identificados de acuerdo con la metodología establecida previo al lanzamiento de nuevos productos o servicios.</a:t>
          </a:r>
          <a:endParaRPr lang="es-PE" sz="2800" dirty="0">
            <a:solidFill>
              <a:schemeClr val="tx1"/>
            </a:solidFill>
          </a:endParaRPr>
        </a:p>
      </dgm:t>
    </dgm:pt>
    <dgm:pt modelId="{8E3257E8-F918-4F99-967D-F40A96228C4E}" type="parTrans" cxnId="{7145DFF1-92CB-4847-AD89-EC77D0894B6E}">
      <dgm:prSet/>
      <dgm:spPr/>
      <dgm:t>
        <a:bodyPr/>
        <a:lstStyle/>
        <a:p>
          <a:pPr algn="just"/>
          <a:endParaRPr lang="es-PE" sz="1600">
            <a:solidFill>
              <a:schemeClr val="tx1"/>
            </a:solidFill>
          </a:endParaRPr>
        </a:p>
      </dgm:t>
    </dgm:pt>
    <dgm:pt modelId="{1B8EECB7-E053-42C2-B0AE-0B90458A70D0}" type="sibTrans" cxnId="{7145DFF1-92CB-4847-AD89-EC77D0894B6E}">
      <dgm:prSet/>
      <dgm:spPr/>
      <dgm:t>
        <a:bodyPr/>
        <a:lstStyle/>
        <a:p>
          <a:pPr algn="just"/>
          <a:endParaRPr lang="es-PE" sz="1600">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9B4203B7-72EE-40B5-9A34-B60B5A756145}" type="pres">
      <dgm:prSet presAssocID="{52D414BE-42C9-4A3D-8C71-44B0D0A09B1D}" presName="parentText" presStyleLbl="node1" presStyleIdx="0" presStyleCnt="2">
        <dgm:presLayoutVars>
          <dgm:chMax val="0"/>
          <dgm:bulletEnabled val="1"/>
        </dgm:presLayoutVars>
      </dgm:prSet>
      <dgm:spPr/>
    </dgm:pt>
    <dgm:pt modelId="{5088A12A-D3E2-4E77-A24B-2B3D6B6C23F3}" type="pres">
      <dgm:prSet presAssocID="{1E759CF6-798D-4881-96A8-76291B4FCD84}" presName="spacer" presStyleCnt="0"/>
      <dgm:spPr/>
    </dgm:pt>
    <dgm:pt modelId="{498BBC3D-B2AE-418D-96F4-ED74A41A87BE}" type="pres">
      <dgm:prSet presAssocID="{444D3F3D-83E4-487E-92B5-B44DC1922930}" presName="parentText" presStyleLbl="node1" presStyleIdx="1" presStyleCnt="2" custLinFactNeighborY="-69233">
        <dgm:presLayoutVars>
          <dgm:chMax val="0"/>
          <dgm:bulletEnabled val="1"/>
        </dgm:presLayoutVars>
      </dgm:prSet>
      <dgm:spPr/>
    </dgm:pt>
  </dgm:ptLst>
  <dgm:cxnLst>
    <dgm:cxn modelId="{438B2A33-8FE3-44F9-9CCA-44B319773819}" type="presOf" srcId="{444D3F3D-83E4-487E-92B5-B44DC1922930}" destId="{498BBC3D-B2AE-418D-96F4-ED74A41A87BE}" srcOrd="0" destOrd="0" presId="urn:microsoft.com/office/officeart/2005/8/layout/vList2#14"/>
    <dgm:cxn modelId="{DA620D65-9808-4927-AB79-6D777615CB5F}" srcId="{5459D7F6-7CE2-43E3-9E9F-0A4C2A0F16C8}" destId="{52D414BE-42C9-4A3D-8C71-44B0D0A09B1D}" srcOrd="0" destOrd="0" parTransId="{EFF795F8-CA56-49F2-876B-2290671FB569}" sibTransId="{1E759CF6-798D-4881-96A8-76291B4FCD84}"/>
    <dgm:cxn modelId="{027F0874-C65B-4B38-AFA3-D0D865C108AE}" type="presOf" srcId="{52D414BE-42C9-4A3D-8C71-44B0D0A09B1D}" destId="{9B4203B7-72EE-40B5-9A34-B60B5A756145}" srcOrd="0" destOrd="0" presId="urn:microsoft.com/office/officeart/2005/8/layout/vList2#14"/>
    <dgm:cxn modelId="{C2F418B4-7C2E-40A2-AEA9-3A64E561E696}" type="presOf" srcId="{5459D7F6-7CE2-43E3-9E9F-0A4C2A0F16C8}" destId="{3D6E429E-790B-4835-90C4-96BFF3BBD065}" srcOrd="0" destOrd="0" presId="urn:microsoft.com/office/officeart/2005/8/layout/vList2#14"/>
    <dgm:cxn modelId="{7145DFF1-92CB-4847-AD89-EC77D0894B6E}" srcId="{5459D7F6-7CE2-43E3-9E9F-0A4C2A0F16C8}" destId="{444D3F3D-83E4-487E-92B5-B44DC1922930}" srcOrd="1" destOrd="0" parTransId="{8E3257E8-F918-4F99-967D-F40A96228C4E}" sibTransId="{1B8EECB7-E053-42C2-B0AE-0B90458A70D0}"/>
    <dgm:cxn modelId="{60F58CCD-E733-4D81-B9EE-71CDBA0FA85A}" type="presParOf" srcId="{3D6E429E-790B-4835-90C4-96BFF3BBD065}" destId="{9B4203B7-72EE-40B5-9A34-B60B5A756145}" srcOrd="0" destOrd="0" presId="urn:microsoft.com/office/officeart/2005/8/layout/vList2#14"/>
    <dgm:cxn modelId="{D84D9F7C-84EA-4979-B3A3-47B6D19A16AA}" type="presParOf" srcId="{3D6E429E-790B-4835-90C4-96BFF3BBD065}" destId="{5088A12A-D3E2-4E77-A24B-2B3D6B6C23F3}" srcOrd="1" destOrd="0" presId="urn:microsoft.com/office/officeart/2005/8/layout/vList2#14"/>
    <dgm:cxn modelId="{D66F34AE-86C3-4F36-8F6C-FC3AFC15B906}" type="presParOf" srcId="{3D6E429E-790B-4835-90C4-96BFF3BBD065}" destId="{498BBC3D-B2AE-418D-96F4-ED74A41A87BE}" srcOrd="2" destOrd="0" presId="urn:microsoft.com/office/officeart/2005/8/layout/vList2#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7EDB7-6701-4390-8103-7053FD33C175}" type="doc">
      <dgm:prSet loTypeId="urn:microsoft.com/office/officeart/2005/8/layout/vList5" loCatId="list" qsTypeId="urn:microsoft.com/office/officeart/2005/8/quickstyle/simple1#2" qsCatId="simple" csTypeId="urn:microsoft.com/office/officeart/2005/8/colors/colorful5#2" csCatId="colorful" phldr="1"/>
      <dgm:spPr/>
      <dgm:t>
        <a:bodyPr/>
        <a:lstStyle/>
        <a:p>
          <a:endParaRPr lang="es-PE"/>
        </a:p>
      </dgm:t>
    </dgm:pt>
    <dgm:pt modelId="{592601C6-4809-46F0-B2B7-5D0F99A26F29}">
      <dgm:prSet phldrT="[Texto]"/>
      <dgm:spPr/>
      <dgm:t>
        <a:bodyPr/>
        <a:lstStyle/>
        <a:p>
          <a:r>
            <a:rPr lang="es-PE" dirty="0">
              <a:solidFill>
                <a:schemeClr val="tx1"/>
              </a:solidFill>
            </a:rPr>
            <a:t>Responsable jerárquico</a:t>
          </a:r>
        </a:p>
      </dgm:t>
    </dgm:pt>
    <dgm:pt modelId="{943CACF3-F6D7-4348-A91C-257E70B03FD2}" type="parTrans" cxnId="{80178326-7BE8-42FD-9B1E-10849A6C1FA2}">
      <dgm:prSet/>
      <dgm:spPr/>
      <dgm:t>
        <a:bodyPr/>
        <a:lstStyle/>
        <a:p>
          <a:endParaRPr lang="es-PE">
            <a:solidFill>
              <a:schemeClr val="tx1"/>
            </a:solidFill>
          </a:endParaRPr>
        </a:p>
      </dgm:t>
    </dgm:pt>
    <dgm:pt modelId="{9E5F267D-77F2-4AD8-AF69-560D22A154EC}" type="sibTrans" cxnId="{80178326-7BE8-42FD-9B1E-10849A6C1FA2}">
      <dgm:prSet/>
      <dgm:spPr/>
      <dgm:t>
        <a:bodyPr/>
        <a:lstStyle/>
        <a:p>
          <a:endParaRPr lang="es-PE">
            <a:solidFill>
              <a:schemeClr val="tx1"/>
            </a:solidFill>
          </a:endParaRPr>
        </a:p>
      </dgm:t>
    </dgm:pt>
    <dgm:pt modelId="{C9E5C2F6-A543-45F7-AE78-DFFF29037942}">
      <dgm:prSet phldrT="[Texto]"/>
      <dgm:spPr/>
      <dgm:t>
        <a:bodyPr/>
        <a:lstStyle/>
        <a:p>
          <a:r>
            <a:rPr lang="es-PE" dirty="0">
              <a:solidFill>
                <a:schemeClr val="tx1"/>
              </a:solidFill>
            </a:rPr>
            <a:t>servidor público o colaborador de una entidad que ocupa un cargo descrito en la estructura organizacional o en los manuales aprobados, distinto a los de la Máxima Autoridad Institucional (MAI) y la Máxima Autoridad Ejecutiva (MAE), con capacidad para tomar decisiones dentro de su ámbito de competencia y ejerciendo autoridad sobre otros servidores públicos o colaboradores (directores, gerentes, jefes, supervisores, entre otros)</a:t>
          </a:r>
        </a:p>
      </dgm:t>
    </dgm:pt>
    <dgm:pt modelId="{C931DD56-D992-4832-A0C9-C36B254DADD0}" type="parTrans" cxnId="{B80830DA-A6BB-485B-8310-A7CC156044B7}">
      <dgm:prSet/>
      <dgm:spPr/>
      <dgm:t>
        <a:bodyPr/>
        <a:lstStyle/>
        <a:p>
          <a:endParaRPr lang="es-PE">
            <a:solidFill>
              <a:schemeClr val="tx1"/>
            </a:solidFill>
          </a:endParaRPr>
        </a:p>
      </dgm:t>
    </dgm:pt>
    <dgm:pt modelId="{D18254D7-40AE-4715-B8C3-4F8B15AA7F5D}" type="sibTrans" cxnId="{B80830DA-A6BB-485B-8310-A7CC156044B7}">
      <dgm:prSet/>
      <dgm:spPr/>
      <dgm:t>
        <a:bodyPr/>
        <a:lstStyle/>
        <a:p>
          <a:endParaRPr lang="es-PE">
            <a:solidFill>
              <a:schemeClr val="tx1"/>
            </a:solidFill>
          </a:endParaRPr>
        </a:p>
      </dgm:t>
    </dgm:pt>
    <dgm:pt modelId="{E19977D5-CC62-43ED-A17E-41E92A0811AD}">
      <dgm:prSet phldrT="[Texto]"/>
      <dgm:spPr/>
      <dgm:t>
        <a:bodyPr/>
        <a:lstStyle/>
        <a:p>
          <a:r>
            <a:rPr lang="es-PE" dirty="0">
              <a:solidFill>
                <a:schemeClr val="tx1"/>
              </a:solidFill>
            </a:rPr>
            <a:t>Implementar</a:t>
          </a:r>
        </a:p>
      </dgm:t>
    </dgm:pt>
    <dgm:pt modelId="{9EC7C82F-F6DE-4076-9A6D-442C2DBB0EB0}" type="parTrans" cxnId="{4CAE7CDE-7385-41EB-AE3D-CE35200CCD12}">
      <dgm:prSet/>
      <dgm:spPr/>
      <dgm:t>
        <a:bodyPr/>
        <a:lstStyle/>
        <a:p>
          <a:endParaRPr lang="es-PE">
            <a:solidFill>
              <a:schemeClr val="tx1"/>
            </a:solidFill>
          </a:endParaRPr>
        </a:p>
      </dgm:t>
    </dgm:pt>
    <dgm:pt modelId="{962F3640-E53A-49A4-A024-B514974EDC16}" type="sibTrans" cxnId="{4CAE7CDE-7385-41EB-AE3D-CE35200CCD12}">
      <dgm:prSet/>
      <dgm:spPr/>
      <dgm:t>
        <a:bodyPr/>
        <a:lstStyle/>
        <a:p>
          <a:endParaRPr lang="es-PE">
            <a:solidFill>
              <a:schemeClr val="tx1"/>
            </a:solidFill>
          </a:endParaRPr>
        </a:p>
      </dgm:t>
    </dgm:pt>
    <dgm:pt modelId="{BD66957F-E32D-48AE-B16E-988BD82C4438}">
      <dgm:prSet phldrT="[Texto]"/>
      <dgm:spPr/>
      <dgm:t>
        <a:bodyPr/>
        <a:lstStyle/>
        <a:p>
          <a:r>
            <a:rPr lang="es-PE">
              <a:solidFill>
                <a:schemeClr val="tx1"/>
              </a:solidFill>
            </a:rPr>
            <a:t>puesta en funcionamiento o la aplicación de métodos, medidas, actividades, entre otros, para llevar algo a cabo. Asimismo, es equivalente al término “implantar” para todos los casos en que aparezca en referencia a otras normas del Estado</a:t>
          </a:r>
          <a:endParaRPr lang="es-PE" dirty="0">
            <a:solidFill>
              <a:schemeClr val="tx1"/>
            </a:solidFill>
          </a:endParaRPr>
        </a:p>
      </dgm:t>
    </dgm:pt>
    <dgm:pt modelId="{6A7E1F71-1C6A-4CEB-B1E2-FB9F2CE7D3F0}" type="parTrans" cxnId="{094E98AB-740E-4B36-B0B0-78351F7083DB}">
      <dgm:prSet/>
      <dgm:spPr/>
      <dgm:t>
        <a:bodyPr/>
        <a:lstStyle/>
        <a:p>
          <a:endParaRPr lang="es-PE">
            <a:solidFill>
              <a:schemeClr val="tx1"/>
            </a:solidFill>
          </a:endParaRPr>
        </a:p>
      </dgm:t>
    </dgm:pt>
    <dgm:pt modelId="{A1148681-5A6F-4953-A790-5005B22B9E4F}" type="sibTrans" cxnId="{094E98AB-740E-4B36-B0B0-78351F7083DB}">
      <dgm:prSet/>
      <dgm:spPr/>
      <dgm:t>
        <a:bodyPr/>
        <a:lstStyle/>
        <a:p>
          <a:endParaRPr lang="es-PE">
            <a:solidFill>
              <a:schemeClr val="tx1"/>
            </a:solidFill>
          </a:endParaRPr>
        </a:p>
      </dgm:t>
    </dgm:pt>
    <dgm:pt modelId="{20328127-6A32-46FF-B97A-C8D524C7930F}" type="pres">
      <dgm:prSet presAssocID="{2AF7EDB7-6701-4390-8103-7053FD33C175}" presName="Name0" presStyleCnt="0">
        <dgm:presLayoutVars>
          <dgm:dir/>
          <dgm:animLvl val="lvl"/>
          <dgm:resizeHandles val="exact"/>
        </dgm:presLayoutVars>
      </dgm:prSet>
      <dgm:spPr/>
    </dgm:pt>
    <dgm:pt modelId="{5394EAA3-2368-42BA-AA59-66EF6AB8281D}" type="pres">
      <dgm:prSet presAssocID="{592601C6-4809-46F0-B2B7-5D0F99A26F29}" presName="linNode" presStyleCnt="0"/>
      <dgm:spPr/>
    </dgm:pt>
    <dgm:pt modelId="{A046D9CD-8AE4-43AE-842F-6F07016FCEFB}" type="pres">
      <dgm:prSet presAssocID="{592601C6-4809-46F0-B2B7-5D0F99A26F29}" presName="parentText" presStyleLbl="node1" presStyleIdx="0" presStyleCnt="2">
        <dgm:presLayoutVars>
          <dgm:chMax val="1"/>
          <dgm:bulletEnabled val="1"/>
        </dgm:presLayoutVars>
      </dgm:prSet>
      <dgm:spPr/>
    </dgm:pt>
    <dgm:pt modelId="{002616B0-3CA4-4D01-BE37-21E4966D97B6}" type="pres">
      <dgm:prSet presAssocID="{592601C6-4809-46F0-B2B7-5D0F99A26F29}" presName="descendantText" presStyleLbl="alignAccFollowNode1" presStyleIdx="0" presStyleCnt="2">
        <dgm:presLayoutVars>
          <dgm:bulletEnabled val="1"/>
        </dgm:presLayoutVars>
      </dgm:prSet>
      <dgm:spPr/>
    </dgm:pt>
    <dgm:pt modelId="{925E1DCD-8840-4577-BDD8-E773E6DDC8FD}" type="pres">
      <dgm:prSet presAssocID="{9E5F267D-77F2-4AD8-AF69-560D22A154EC}" presName="sp" presStyleCnt="0"/>
      <dgm:spPr/>
    </dgm:pt>
    <dgm:pt modelId="{F4FE5F50-2B1E-4F33-B031-A0E38993E59A}" type="pres">
      <dgm:prSet presAssocID="{E19977D5-CC62-43ED-A17E-41E92A0811AD}" presName="linNode" presStyleCnt="0"/>
      <dgm:spPr/>
    </dgm:pt>
    <dgm:pt modelId="{2199689A-012C-41ED-BBF2-D3561BFD1560}" type="pres">
      <dgm:prSet presAssocID="{E19977D5-CC62-43ED-A17E-41E92A0811AD}" presName="parentText" presStyleLbl="node1" presStyleIdx="1" presStyleCnt="2">
        <dgm:presLayoutVars>
          <dgm:chMax val="1"/>
          <dgm:bulletEnabled val="1"/>
        </dgm:presLayoutVars>
      </dgm:prSet>
      <dgm:spPr/>
    </dgm:pt>
    <dgm:pt modelId="{A92B0E21-5DB7-4DBA-A1AD-42889C7B128A}" type="pres">
      <dgm:prSet presAssocID="{E19977D5-CC62-43ED-A17E-41E92A0811AD}" presName="descendantText" presStyleLbl="alignAccFollowNode1" presStyleIdx="1" presStyleCnt="2">
        <dgm:presLayoutVars>
          <dgm:bulletEnabled val="1"/>
        </dgm:presLayoutVars>
      </dgm:prSet>
      <dgm:spPr/>
    </dgm:pt>
  </dgm:ptLst>
  <dgm:cxnLst>
    <dgm:cxn modelId="{4F35F10E-250B-4B31-90AC-293D7EB124DB}" type="presOf" srcId="{592601C6-4809-46F0-B2B7-5D0F99A26F29}" destId="{A046D9CD-8AE4-43AE-842F-6F07016FCEFB}" srcOrd="0" destOrd="0" presId="urn:microsoft.com/office/officeart/2005/8/layout/vList5"/>
    <dgm:cxn modelId="{E356080F-3F74-4BE9-A978-D27A46833709}" type="presOf" srcId="{C9E5C2F6-A543-45F7-AE78-DFFF29037942}" destId="{002616B0-3CA4-4D01-BE37-21E4966D97B6}" srcOrd="0" destOrd="0" presId="urn:microsoft.com/office/officeart/2005/8/layout/vList5"/>
    <dgm:cxn modelId="{80178326-7BE8-42FD-9B1E-10849A6C1FA2}" srcId="{2AF7EDB7-6701-4390-8103-7053FD33C175}" destId="{592601C6-4809-46F0-B2B7-5D0F99A26F29}" srcOrd="0" destOrd="0" parTransId="{943CACF3-F6D7-4348-A91C-257E70B03FD2}" sibTransId="{9E5F267D-77F2-4AD8-AF69-560D22A154EC}"/>
    <dgm:cxn modelId="{8A65552E-72FA-4C18-AE4D-2846E5A3F769}" type="presOf" srcId="{2AF7EDB7-6701-4390-8103-7053FD33C175}" destId="{20328127-6A32-46FF-B97A-C8D524C7930F}" srcOrd="0" destOrd="0" presId="urn:microsoft.com/office/officeart/2005/8/layout/vList5"/>
    <dgm:cxn modelId="{D1DCDD47-D4D0-4496-B8AB-1C0412AC7751}" type="presOf" srcId="{E19977D5-CC62-43ED-A17E-41E92A0811AD}" destId="{2199689A-012C-41ED-BBF2-D3561BFD1560}" srcOrd="0" destOrd="0" presId="urn:microsoft.com/office/officeart/2005/8/layout/vList5"/>
    <dgm:cxn modelId="{847B0890-2825-4AB6-931B-7023D534EA4C}" type="presOf" srcId="{BD66957F-E32D-48AE-B16E-988BD82C4438}" destId="{A92B0E21-5DB7-4DBA-A1AD-42889C7B128A}" srcOrd="0" destOrd="0" presId="urn:microsoft.com/office/officeart/2005/8/layout/vList5"/>
    <dgm:cxn modelId="{094E98AB-740E-4B36-B0B0-78351F7083DB}" srcId="{E19977D5-CC62-43ED-A17E-41E92A0811AD}" destId="{BD66957F-E32D-48AE-B16E-988BD82C4438}" srcOrd="0" destOrd="0" parTransId="{6A7E1F71-1C6A-4CEB-B1E2-FB9F2CE7D3F0}" sibTransId="{A1148681-5A6F-4953-A790-5005B22B9E4F}"/>
    <dgm:cxn modelId="{B80830DA-A6BB-485B-8310-A7CC156044B7}" srcId="{592601C6-4809-46F0-B2B7-5D0F99A26F29}" destId="{C9E5C2F6-A543-45F7-AE78-DFFF29037942}" srcOrd="0" destOrd="0" parTransId="{C931DD56-D992-4832-A0C9-C36B254DADD0}" sibTransId="{D18254D7-40AE-4715-B8C3-4F8B15AA7F5D}"/>
    <dgm:cxn modelId="{4CAE7CDE-7385-41EB-AE3D-CE35200CCD12}" srcId="{2AF7EDB7-6701-4390-8103-7053FD33C175}" destId="{E19977D5-CC62-43ED-A17E-41E92A0811AD}" srcOrd="1" destOrd="0" parTransId="{9EC7C82F-F6DE-4076-9A6D-442C2DBB0EB0}" sibTransId="{962F3640-E53A-49A4-A024-B514974EDC16}"/>
    <dgm:cxn modelId="{AE34C71C-F68B-4A71-9491-3A943F4E30BC}" type="presParOf" srcId="{20328127-6A32-46FF-B97A-C8D524C7930F}" destId="{5394EAA3-2368-42BA-AA59-66EF6AB8281D}" srcOrd="0" destOrd="0" presId="urn:microsoft.com/office/officeart/2005/8/layout/vList5"/>
    <dgm:cxn modelId="{20C8E013-94E1-45C4-BBB1-DB2E6E5BA9F2}" type="presParOf" srcId="{5394EAA3-2368-42BA-AA59-66EF6AB8281D}" destId="{A046D9CD-8AE4-43AE-842F-6F07016FCEFB}" srcOrd="0" destOrd="0" presId="urn:microsoft.com/office/officeart/2005/8/layout/vList5"/>
    <dgm:cxn modelId="{F9A00AE7-F24D-4934-B5B2-F64B143B65CD}" type="presParOf" srcId="{5394EAA3-2368-42BA-AA59-66EF6AB8281D}" destId="{002616B0-3CA4-4D01-BE37-21E4966D97B6}" srcOrd="1" destOrd="0" presId="urn:microsoft.com/office/officeart/2005/8/layout/vList5"/>
    <dgm:cxn modelId="{7F222257-0015-4816-A580-6CC769BC96FE}" type="presParOf" srcId="{20328127-6A32-46FF-B97A-C8D524C7930F}" destId="{925E1DCD-8840-4577-BDD8-E773E6DDC8FD}" srcOrd="1" destOrd="0" presId="urn:microsoft.com/office/officeart/2005/8/layout/vList5"/>
    <dgm:cxn modelId="{EA5E2FE5-7AD6-4C03-A71F-E9DA45D730AA}" type="presParOf" srcId="{20328127-6A32-46FF-B97A-C8D524C7930F}" destId="{F4FE5F50-2B1E-4F33-B031-A0E38993E59A}" srcOrd="2" destOrd="0" presId="urn:microsoft.com/office/officeart/2005/8/layout/vList5"/>
    <dgm:cxn modelId="{EC7C2A2B-4ADD-4F21-95C0-93BBB23E428D}" type="presParOf" srcId="{F4FE5F50-2B1E-4F33-B031-A0E38993E59A}" destId="{2199689A-012C-41ED-BBF2-D3561BFD1560}" srcOrd="0" destOrd="0" presId="urn:microsoft.com/office/officeart/2005/8/layout/vList5"/>
    <dgm:cxn modelId="{5564636B-6DDA-4575-BE32-D5819033D812}" type="presParOf" srcId="{F4FE5F50-2B1E-4F33-B031-A0E38993E59A}" destId="{A92B0E21-5DB7-4DBA-A1AD-42889C7B128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5" loCatId="list" qsTypeId="urn:microsoft.com/office/officeart/2005/8/quickstyle/simple1#32" qsCatId="simple" csTypeId="urn:microsoft.com/office/officeart/2005/8/colors/colorful1#22" csCatId="colorful" phldr="1"/>
      <dgm:spPr/>
      <dgm:t>
        <a:bodyPr/>
        <a:lstStyle/>
        <a:p>
          <a:endParaRPr lang="es-PE"/>
        </a:p>
      </dgm:t>
    </dgm:pt>
    <dgm:pt modelId="{37530130-E456-47F8-A239-169245AEC22A}">
      <dgm:prSet/>
      <dgm:spPr/>
      <dgm:t>
        <a:bodyPr/>
        <a:lstStyle/>
        <a:p>
          <a:pPr algn="just"/>
          <a:r>
            <a:rPr lang="es-AR">
              <a:solidFill>
                <a:schemeClr val="tx1"/>
              </a:solidFill>
            </a:rPr>
            <a:t>2.2.4.9.	Efectuar el monitoreo del cumplimiento de las políticas, lineamientos, metodologías y procedimientos establecidos en el Sistema de Gestión de Seguridad de la Información y Continuidad del Negocio de la entidad utilizando las herramientas físicas o tecnológicas de las que se dispongan.</a:t>
          </a:r>
          <a:endParaRPr lang="es-PE">
            <a:solidFill>
              <a:schemeClr val="tx1"/>
            </a:solidFill>
          </a:endParaRPr>
        </a:p>
      </dgm:t>
    </dgm:pt>
    <dgm:pt modelId="{8A753333-C744-4908-B1A3-7A5D41519B66}" type="parTrans" cxnId="{0FE79E5C-1DDC-4961-8B74-1FA48B7267DB}">
      <dgm:prSet/>
      <dgm:spPr/>
      <dgm:t>
        <a:bodyPr/>
        <a:lstStyle/>
        <a:p>
          <a:pPr algn="just"/>
          <a:endParaRPr lang="es-PE">
            <a:solidFill>
              <a:schemeClr val="tx1"/>
            </a:solidFill>
          </a:endParaRPr>
        </a:p>
      </dgm:t>
    </dgm:pt>
    <dgm:pt modelId="{19BFFE95-6A97-4B14-BCC9-5F8E1DCCB018}" type="sibTrans" cxnId="{0FE79E5C-1DDC-4961-8B74-1FA48B7267DB}">
      <dgm:prSet/>
      <dgm:spPr/>
      <dgm:t>
        <a:bodyPr/>
        <a:lstStyle/>
        <a:p>
          <a:pPr algn="just"/>
          <a:endParaRPr lang="es-PE">
            <a:solidFill>
              <a:schemeClr val="tx1"/>
            </a:solidFill>
          </a:endParaRPr>
        </a:p>
      </dgm:t>
    </dgm:pt>
    <dgm:pt modelId="{6F718EC5-A2AB-4336-9915-DA1B5C8B6DBD}">
      <dgm:prSet/>
      <dgm:spPr/>
      <dgm:t>
        <a:bodyPr/>
        <a:lstStyle/>
        <a:p>
          <a:pPr algn="just"/>
          <a:r>
            <a:rPr lang="es-AR">
              <a:solidFill>
                <a:schemeClr val="tx1"/>
              </a:solidFill>
            </a:rPr>
            <a:t>2.2.4.10.	Promover una cultura institucional de gestión de riesgos entre los responsables jerárquicos de las áreas y unidades, y éstos a su vez con sus subordinados, que coadyuve al cumplimiento de los objetivos estratégicos de la entidad.</a:t>
          </a:r>
          <a:endParaRPr lang="es-PE">
            <a:solidFill>
              <a:schemeClr val="tx1"/>
            </a:solidFill>
          </a:endParaRPr>
        </a:p>
      </dgm:t>
    </dgm:pt>
    <dgm:pt modelId="{E11DA018-F418-4FDA-B835-92DE285E8CFC}" type="parTrans" cxnId="{DC34D3C3-E211-4C68-8579-AEC93E68B333}">
      <dgm:prSet/>
      <dgm:spPr/>
      <dgm:t>
        <a:bodyPr/>
        <a:lstStyle/>
        <a:p>
          <a:pPr algn="just"/>
          <a:endParaRPr lang="es-PE">
            <a:solidFill>
              <a:schemeClr val="tx1"/>
            </a:solidFill>
          </a:endParaRPr>
        </a:p>
      </dgm:t>
    </dgm:pt>
    <dgm:pt modelId="{0A6934BF-7389-4E36-90A9-D3908215E969}" type="sibTrans" cxnId="{DC34D3C3-E211-4C68-8579-AEC93E68B333}">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8EFE0FF8-5FAC-4DF1-8B32-2A8BA1790CAE}" type="pres">
      <dgm:prSet presAssocID="{37530130-E456-47F8-A239-169245AEC22A}" presName="parentText" presStyleLbl="node1" presStyleIdx="0" presStyleCnt="2">
        <dgm:presLayoutVars>
          <dgm:chMax val="0"/>
          <dgm:bulletEnabled val="1"/>
        </dgm:presLayoutVars>
      </dgm:prSet>
      <dgm:spPr/>
    </dgm:pt>
    <dgm:pt modelId="{567915EB-21E7-4570-A135-244B0F380FA0}" type="pres">
      <dgm:prSet presAssocID="{19BFFE95-6A97-4B14-BCC9-5F8E1DCCB018}" presName="spacer" presStyleCnt="0"/>
      <dgm:spPr/>
    </dgm:pt>
    <dgm:pt modelId="{68C48BF3-3061-4E11-9D81-8063BFB0E4A2}" type="pres">
      <dgm:prSet presAssocID="{6F718EC5-A2AB-4336-9915-DA1B5C8B6DBD}" presName="parentText" presStyleLbl="node1" presStyleIdx="1" presStyleCnt="2">
        <dgm:presLayoutVars>
          <dgm:chMax val="0"/>
          <dgm:bulletEnabled val="1"/>
        </dgm:presLayoutVars>
      </dgm:prSet>
      <dgm:spPr/>
    </dgm:pt>
  </dgm:ptLst>
  <dgm:cxnLst>
    <dgm:cxn modelId="{0FE79E5C-1DDC-4961-8B74-1FA48B7267DB}" srcId="{5459D7F6-7CE2-43E3-9E9F-0A4C2A0F16C8}" destId="{37530130-E456-47F8-A239-169245AEC22A}" srcOrd="0" destOrd="0" parTransId="{8A753333-C744-4908-B1A3-7A5D41519B66}" sibTransId="{19BFFE95-6A97-4B14-BCC9-5F8E1DCCB018}"/>
    <dgm:cxn modelId="{06A4596D-18A9-4DAE-9FA4-A76AAB034466}" type="presOf" srcId="{37530130-E456-47F8-A239-169245AEC22A}" destId="{8EFE0FF8-5FAC-4DF1-8B32-2A8BA1790CAE}" srcOrd="0" destOrd="0" presId="urn:microsoft.com/office/officeart/2005/8/layout/vList2#15"/>
    <dgm:cxn modelId="{948C548C-08A2-440D-8122-5A29C2DAA9D2}" type="presOf" srcId="{6F718EC5-A2AB-4336-9915-DA1B5C8B6DBD}" destId="{68C48BF3-3061-4E11-9D81-8063BFB0E4A2}" srcOrd="0" destOrd="0" presId="urn:microsoft.com/office/officeart/2005/8/layout/vList2#15"/>
    <dgm:cxn modelId="{C2F418B4-7C2E-40A2-AEA9-3A64E561E696}" type="presOf" srcId="{5459D7F6-7CE2-43E3-9E9F-0A4C2A0F16C8}" destId="{3D6E429E-790B-4835-90C4-96BFF3BBD065}" srcOrd="0" destOrd="0" presId="urn:microsoft.com/office/officeart/2005/8/layout/vList2#15"/>
    <dgm:cxn modelId="{DC34D3C3-E211-4C68-8579-AEC93E68B333}" srcId="{5459D7F6-7CE2-43E3-9E9F-0A4C2A0F16C8}" destId="{6F718EC5-A2AB-4336-9915-DA1B5C8B6DBD}" srcOrd="1" destOrd="0" parTransId="{E11DA018-F418-4FDA-B835-92DE285E8CFC}" sibTransId="{0A6934BF-7389-4E36-90A9-D3908215E969}"/>
    <dgm:cxn modelId="{3B5F2737-1F5F-4C45-B45B-6DB7146CD8A8}" type="presParOf" srcId="{3D6E429E-790B-4835-90C4-96BFF3BBD065}" destId="{8EFE0FF8-5FAC-4DF1-8B32-2A8BA1790CAE}" srcOrd="0" destOrd="0" presId="urn:microsoft.com/office/officeart/2005/8/layout/vList2#15"/>
    <dgm:cxn modelId="{448B4DDD-F993-47B3-896F-F92B570B924A}" type="presParOf" srcId="{3D6E429E-790B-4835-90C4-96BFF3BBD065}" destId="{567915EB-21E7-4570-A135-244B0F380FA0}" srcOrd="1" destOrd="0" presId="urn:microsoft.com/office/officeart/2005/8/layout/vList2#15"/>
    <dgm:cxn modelId="{48A47144-4E97-4E0C-8588-77BEB1CCDEEE}" type="presParOf" srcId="{3D6E429E-790B-4835-90C4-96BFF3BBD065}" destId="{68C48BF3-3061-4E11-9D81-8063BFB0E4A2}" srcOrd="2" destOrd="0" presId="urn:microsoft.com/office/officeart/2005/8/layout/vList2#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6" loCatId="list" qsTypeId="urn:microsoft.com/office/officeart/2005/8/quickstyle/simple1#33" qsCatId="simple" csTypeId="urn:microsoft.com/office/officeart/2005/8/colors/colorful1#23" csCatId="colorful" phldr="1"/>
      <dgm:spPr/>
      <dgm:t>
        <a:bodyPr/>
        <a:lstStyle/>
        <a:p>
          <a:endParaRPr lang="es-PE"/>
        </a:p>
      </dgm:t>
    </dgm:pt>
    <dgm:pt modelId="{B48D54E1-302B-43F7-AD82-662DA6BAA4EB}">
      <dgm:prSet/>
      <dgm:spPr/>
      <dgm:t>
        <a:bodyPr/>
        <a:lstStyle/>
        <a:p>
          <a:pPr algn="just"/>
          <a:r>
            <a:rPr lang="es-AR">
              <a:solidFill>
                <a:schemeClr val="tx1"/>
              </a:solidFill>
            </a:rPr>
            <a:t>2.2.4.11.	Articular los principales procesos que la entidad necesite para gestionar los riesgos, adoptando los mecanismos que permitan una comunicación, interacción y coordinación efectiva con los responsables de los procesos.</a:t>
          </a:r>
          <a:endParaRPr lang="es-PE">
            <a:solidFill>
              <a:schemeClr val="tx1"/>
            </a:solidFill>
          </a:endParaRPr>
        </a:p>
      </dgm:t>
    </dgm:pt>
    <dgm:pt modelId="{25D1B0BD-796F-4B5E-9A71-4E6EFAC52A33}" type="parTrans" cxnId="{9F1A12AF-6307-40D1-8141-3E1BE767C806}">
      <dgm:prSet/>
      <dgm:spPr/>
      <dgm:t>
        <a:bodyPr/>
        <a:lstStyle/>
        <a:p>
          <a:pPr algn="just"/>
          <a:endParaRPr lang="es-PE">
            <a:solidFill>
              <a:schemeClr val="tx1"/>
            </a:solidFill>
          </a:endParaRPr>
        </a:p>
      </dgm:t>
    </dgm:pt>
    <dgm:pt modelId="{CFEFB4E5-F0D7-4F5E-9880-3B9B9DCE855B}" type="sibTrans" cxnId="{9F1A12AF-6307-40D1-8141-3E1BE767C806}">
      <dgm:prSet/>
      <dgm:spPr/>
      <dgm:t>
        <a:bodyPr/>
        <a:lstStyle/>
        <a:p>
          <a:pPr algn="just"/>
          <a:endParaRPr lang="es-PE">
            <a:solidFill>
              <a:schemeClr val="tx1"/>
            </a:solidFill>
          </a:endParaRPr>
        </a:p>
      </dgm:t>
    </dgm:pt>
    <dgm:pt modelId="{5D9CF243-7AE7-4D27-808F-3343A5EC7908}">
      <dgm:prSet/>
      <dgm:spPr/>
      <dgm:t>
        <a:bodyPr/>
        <a:lstStyle/>
        <a:p>
          <a:pPr algn="just"/>
          <a:r>
            <a:rPr lang="es-AR">
              <a:solidFill>
                <a:schemeClr val="tx1"/>
              </a:solidFill>
            </a:rPr>
            <a:t>2.2.4.12.	Recibir de los responsables jerárquicos de las áreas y unidades de la entidad, informes con los resultados de la ejecución de los procesos y procedimientos con la periodicidad que la entidad establezca de acuerdo con su tamaño, la naturaleza y complejidad de sus procesos y productos, y con la magnitud de sus operaciones, la que debe ser, como mínimo, trimestral; consolidando la información y presentándola a la MAE para la toma de decisiones.</a:t>
          </a:r>
          <a:endParaRPr lang="es-PE">
            <a:solidFill>
              <a:schemeClr val="tx1"/>
            </a:solidFill>
          </a:endParaRPr>
        </a:p>
      </dgm:t>
    </dgm:pt>
    <dgm:pt modelId="{91A36660-857E-4420-A5B7-50771D45AFC5}" type="parTrans" cxnId="{F67ABACE-CACB-481C-9222-A3B3D670256D}">
      <dgm:prSet/>
      <dgm:spPr/>
      <dgm:t>
        <a:bodyPr/>
        <a:lstStyle/>
        <a:p>
          <a:pPr algn="just"/>
          <a:endParaRPr lang="es-PE">
            <a:solidFill>
              <a:schemeClr val="tx1"/>
            </a:solidFill>
          </a:endParaRPr>
        </a:p>
      </dgm:t>
    </dgm:pt>
    <dgm:pt modelId="{6726781A-38A3-4CBB-93B2-8B28FCE7449E}" type="sibTrans" cxnId="{F67ABACE-CACB-481C-9222-A3B3D670256D}">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0BD95DA1-ED72-491D-9CB8-3E30A3DFAFE1}" type="pres">
      <dgm:prSet presAssocID="{B48D54E1-302B-43F7-AD82-662DA6BAA4EB}" presName="parentText" presStyleLbl="node1" presStyleIdx="0" presStyleCnt="2" custScaleY="68533">
        <dgm:presLayoutVars>
          <dgm:chMax val="0"/>
          <dgm:bulletEnabled val="1"/>
        </dgm:presLayoutVars>
      </dgm:prSet>
      <dgm:spPr/>
    </dgm:pt>
    <dgm:pt modelId="{C335BC38-B2C7-4139-AAC5-63EC7878B4EE}" type="pres">
      <dgm:prSet presAssocID="{CFEFB4E5-F0D7-4F5E-9880-3B9B9DCE855B}" presName="spacer" presStyleCnt="0"/>
      <dgm:spPr/>
    </dgm:pt>
    <dgm:pt modelId="{19270337-C2E7-45A4-B97F-3445FA53DAF3}" type="pres">
      <dgm:prSet presAssocID="{5D9CF243-7AE7-4D27-808F-3343A5EC7908}" presName="parentText" presStyleLbl="node1" presStyleIdx="1" presStyleCnt="2">
        <dgm:presLayoutVars>
          <dgm:chMax val="0"/>
          <dgm:bulletEnabled val="1"/>
        </dgm:presLayoutVars>
      </dgm:prSet>
      <dgm:spPr/>
    </dgm:pt>
  </dgm:ptLst>
  <dgm:cxnLst>
    <dgm:cxn modelId="{9F1A12AF-6307-40D1-8141-3E1BE767C806}" srcId="{5459D7F6-7CE2-43E3-9E9F-0A4C2A0F16C8}" destId="{B48D54E1-302B-43F7-AD82-662DA6BAA4EB}" srcOrd="0" destOrd="0" parTransId="{25D1B0BD-796F-4B5E-9A71-4E6EFAC52A33}" sibTransId="{CFEFB4E5-F0D7-4F5E-9880-3B9B9DCE855B}"/>
    <dgm:cxn modelId="{C2F418B4-7C2E-40A2-AEA9-3A64E561E696}" type="presOf" srcId="{5459D7F6-7CE2-43E3-9E9F-0A4C2A0F16C8}" destId="{3D6E429E-790B-4835-90C4-96BFF3BBD065}" srcOrd="0" destOrd="0" presId="urn:microsoft.com/office/officeart/2005/8/layout/vList2#16"/>
    <dgm:cxn modelId="{E51720C2-D2D0-4473-A86B-41C8D81D8952}" type="presOf" srcId="{B48D54E1-302B-43F7-AD82-662DA6BAA4EB}" destId="{0BD95DA1-ED72-491D-9CB8-3E30A3DFAFE1}" srcOrd="0" destOrd="0" presId="urn:microsoft.com/office/officeart/2005/8/layout/vList2#16"/>
    <dgm:cxn modelId="{F67ABACE-CACB-481C-9222-A3B3D670256D}" srcId="{5459D7F6-7CE2-43E3-9E9F-0A4C2A0F16C8}" destId="{5D9CF243-7AE7-4D27-808F-3343A5EC7908}" srcOrd="1" destOrd="0" parTransId="{91A36660-857E-4420-A5B7-50771D45AFC5}" sibTransId="{6726781A-38A3-4CBB-93B2-8B28FCE7449E}"/>
    <dgm:cxn modelId="{FA35BCE7-80B5-4B6C-940E-BA41EB10E5F0}" type="presOf" srcId="{5D9CF243-7AE7-4D27-808F-3343A5EC7908}" destId="{19270337-C2E7-45A4-B97F-3445FA53DAF3}" srcOrd="0" destOrd="0" presId="urn:microsoft.com/office/officeart/2005/8/layout/vList2#16"/>
    <dgm:cxn modelId="{26BC37F9-834B-407F-9A21-B9ED2FD772BC}" type="presParOf" srcId="{3D6E429E-790B-4835-90C4-96BFF3BBD065}" destId="{0BD95DA1-ED72-491D-9CB8-3E30A3DFAFE1}" srcOrd="0" destOrd="0" presId="urn:microsoft.com/office/officeart/2005/8/layout/vList2#16"/>
    <dgm:cxn modelId="{A3B36E17-F02E-4469-A812-C2F7FD9F326B}" type="presParOf" srcId="{3D6E429E-790B-4835-90C4-96BFF3BBD065}" destId="{C335BC38-B2C7-4139-AAC5-63EC7878B4EE}" srcOrd="1" destOrd="0" presId="urn:microsoft.com/office/officeart/2005/8/layout/vList2#16"/>
    <dgm:cxn modelId="{DC8FC812-58BA-42F9-B4C8-D80C943B6B45}" type="presParOf" srcId="{3D6E429E-790B-4835-90C4-96BFF3BBD065}" destId="{19270337-C2E7-45A4-B97F-3445FA53DAF3}" srcOrd="2" destOrd="0" presId="urn:microsoft.com/office/officeart/2005/8/layout/vList2#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7" loCatId="list" qsTypeId="urn:microsoft.com/office/officeart/2005/8/quickstyle/simple1#34" qsCatId="simple" csTypeId="urn:microsoft.com/office/officeart/2005/8/colors/colorful1#24" csCatId="colorful" phldr="1"/>
      <dgm:spPr/>
      <dgm:t>
        <a:bodyPr/>
        <a:lstStyle/>
        <a:p>
          <a:endParaRPr lang="es-PE"/>
        </a:p>
      </dgm:t>
    </dgm:pt>
    <dgm:pt modelId="{A7D205BA-CB92-4FDA-A323-AA826ACD87CA}">
      <dgm:prSet custT="1"/>
      <dgm:spPr/>
      <dgm:t>
        <a:bodyPr/>
        <a:lstStyle/>
        <a:p>
          <a:pPr algn="just"/>
          <a:r>
            <a:rPr lang="es-AR" sz="2800" dirty="0">
              <a:solidFill>
                <a:schemeClr val="tx1"/>
              </a:solidFill>
            </a:rPr>
            <a:t>2.2.4.13.	Realizar el seguimiento eficaz de los eventos de pérdidas para facilitar la rápida detección y corrección de las posibles deficiencias que se produzcan en sus políticas, procesos y procedimientos de gestión de los riesgos.</a:t>
          </a:r>
          <a:endParaRPr lang="es-PE" sz="2800" dirty="0">
            <a:solidFill>
              <a:schemeClr val="tx1"/>
            </a:solidFill>
          </a:endParaRPr>
        </a:p>
      </dgm:t>
    </dgm:pt>
    <dgm:pt modelId="{8DA51DDB-3011-40E4-B4BD-5E2F796EB2BA}" type="parTrans" cxnId="{AFBC7FA8-075D-407A-A365-334DEFBB6500}">
      <dgm:prSet/>
      <dgm:spPr/>
      <dgm:t>
        <a:bodyPr/>
        <a:lstStyle/>
        <a:p>
          <a:pPr algn="just"/>
          <a:endParaRPr lang="es-PE" sz="1600">
            <a:solidFill>
              <a:schemeClr val="tx1"/>
            </a:solidFill>
          </a:endParaRPr>
        </a:p>
      </dgm:t>
    </dgm:pt>
    <dgm:pt modelId="{AA92B354-CABA-4052-89EF-BBE18C19D658}" type="sibTrans" cxnId="{AFBC7FA8-075D-407A-A365-334DEFBB6500}">
      <dgm:prSet/>
      <dgm:spPr/>
      <dgm:t>
        <a:bodyPr/>
        <a:lstStyle/>
        <a:p>
          <a:pPr algn="just"/>
          <a:endParaRPr lang="es-PE" sz="1600">
            <a:solidFill>
              <a:schemeClr val="tx1"/>
            </a:solidFill>
          </a:endParaRPr>
        </a:p>
      </dgm:t>
    </dgm:pt>
    <dgm:pt modelId="{2AE1F59B-F418-44C0-825A-556C7B090263}">
      <dgm:prSet custT="1"/>
      <dgm:spPr/>
      <dgm:t>
        <a:bodyPr/>
        <a:lstStyle/>
        <a:p>
          <a:pPr algn="just"/>
          <a:r>
            <a:rPr lang="es-AR" sz="2800">
              <a:solidFill>
                <a:schemeClr val="tx1"/>
              </a:solidFill>
            </a:rPr>
            <a:t>2.2.4.14.	Coordinar con la auditoría interna o externa, además de las áreas y unidades, para la obtención de información sobre eventos de pérdida identificados que conduzcan a la construcción de la base de datos de pérdida de la entidad.</a:t>
          </a:r>
          <a:endParaRPr lang="es-PE" sz="2800">
            <a:solidFill>
              <a:schemeClr val="tx1"/>
            </a:solidFill>
          </a:endParaRPr>
        </a:p>
      </dgm:t>
    </dgm:pt>
    <dgm:pt modelId="{C0F17D0E-4F98-42C1-B96F-56014F54A0CB}" type="parTrans" cxnId="{231E25CE-C098-4AA6-A489-953BEDFD4933}">
      <dgm:prSet/>
      <dgm:spPr/>
      <dgm:t>
        <a:bodyPr/>
        <a:lstStyle/>
        <a:p>
          <a:pPr algn="just"/>
          <a:endParaRPr lang="es-PE" sz="1600">
            <a:solidFill>
              <a:schemeClr val="tx1"/>
            </a:solidFill>
          </a:endParaRPr>
        </a:p>
      </dgm:t>
    </dgm:pt>
    <dgm:pt modelId="{B9C81681-52E4-497C-9E41-9F5A430CF026}" type="sibTrans" cxnId="{231E25CE-C098-4AA6-A489-953BEDFD4933}">
      <dgm:prSet/>
      <dgm:spPr/>
      <dgm:t>
        <a:bodyPr/>
        <a:lstStyle/>
        <a:p>
          <a:pPr algn="just"/>
          <a:endParaRPr lang="es-PE" sz="1600">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AB6F6FC7-E520-4DAA-9E7F-29B331BDF024}" type="pres">
      <dgm:prSet presAssocID="{A7D205BA-CB92-4FDA-A323-AA826ACD87CA}" presName="parentText" presStyleLbl="node1" presStyleIdx="0" presStyleCnt="2">
        <dgm:presLayoutVars>
          <dgm:chMax val="0"/>
          <dgm:bulletEnabled val="1"/>
        </dgm:presLayoutVars>
      </dgm:prSet>
      <dgm:spPr/>
    </dgm:pt>
    <dgm:pt modelId="{2480EF6D-9575-4CF6-90FD-AC6EDFE9DB97}" type="pres">
      <dgm:prSet presAssocID="{AA92B354-CABA-4052-89EF-BBE18C19D658}" presName="spacer" presStyleCnt="0"/>
      <dgm:spPr/>
    </dgm:pt>
    <dgm:pt modelId="{F3B731E0-A935-4D23-B79D-9285630426D2}" type="pres">
      <dgm:prSet presAssocID="{2AE1F59B-F418-44C0-825A-556C7B090263}" presName="parentText" presStyleLbl="node1" presStyleIdx="1" presStyleCnt="2">
        <dgm:presLayoutVars>
          <dgm:chMax val="0"/>
          <dgm:bulletEnabled val="1"/>
        </dgm:presLayoutVars>
      </dgm:prSet>
      <dgm:spPr/>
    </dgm:pt>
  </dgm:ptLst>
  <dgm:cxnLst>
    <dgm:cxn modelId="{AFBC7FA8-075D-407A-A365-334DEFBB6500}" srcId="{5459D7F6-7CE2-43E3-9E9F-0A4C2A0F16C8}" destId="{A7D205BA-CB92-4FDA-A323-AA826ACD87CA}" srcOrd="0" destOrd="0" parTransId="{8DA51DDB-3011-40E4-B4BD-5E2F796EB2BA}" sibTransId="{AA92B354-CABA-4052-89EF-BBE18C19D658}"/>
    <dgm:cxn modelId="{69970DA9-B566-4DFC-8EA9-4E6719FC5ED2}" type="presOf" srcId="{2AE1F59B-F418-44C0-825A-556C7B090263}" destId="{F3B731E0-A935-4D23-B79D-9285630426D2}" srcOrd="0" destOrd="0" presId="urn:microsoft.com/office/officeart/2005/8/layout/vList2#17"/>
    <dgm:cxn modelId="{C2F418B4-7C2E-40A2-AEA9-3A64E561E696}" type="presOf" srcId="{5459D7F6-7CE2-43E3-9E9F-0A4C2A0F16C8}" destId="{3D6E429E-790B-4835-90C4-96BFF3BBD065}" srcOrd="0" destOrd="0" presId="urn:microsoft.com/office/officeart/2005/8/layout/vList2#17"/>
    <dgm:cxn modelId="{231E25CE-C098-4AA6-A489-953BEDFD4933}" srcId="{5459D7F6-7CE2-43E3-9E9F-0A4C2A0F16C8}" destId="{2AE1F59B-F418-44C0-825A-556C7B090263}" srcOrd="1" destOrd="0" parTransId="{C0F17D0E-4F98-42C1-B96F-56014F54A0CB}" sibTransId="{B9C81681-52E4-497C-9E41-9F5A430CF026}"/>
    <dgm:cxn modelId="{E16CA9E3-FF55-4D72-8288-BD7DF9B20A4E}" type="presOf" srcId="{A7D205BA-CB92-4FDA-A323-AA826ACD87CA}" destId="{AB6F6FC7-E520-4DAA-9E7F-29B331BDF024}" srcOrd="0" destOrd="0" presId="urn:microsoft.com/office/officeart/2005/8/layout/vList2#17"/>
    <dgm:cxn modelId="{660B7920-B91D-474D-8E29-7239183AFD95}" type="presParOf" srcId="{3D6E429E-790B-4835-90C4-96BFF3BBD065}" destId="{AB6F6FC7-E520-4DAA-9E7F-29B331BDF024}" srcOrd="0" destOrd="0" presId="urn:microsoft.com/office/officeart/2005/8/layout/vList2#17"/>
    <dgm:cxn modelId="{F0E0810B-9F2B-4420-BD66-40C97A36666B}" type="presParOf" srcId="{3D6E429E-790B-4835-90C4-96BFF3BBD065}" destId="{2480EF6D-9575-4CF6-90FD-AC6EDFE9DB97}" srcOrd="1" destOrd="0" presId="urn:microsoft.com/office/officeart/2005/8/layout/vList2#17"/>
    <dgm:cxn modelId="{5BB791D5-80A3-488E-9808-6F0D8A38F16C}" type="presParOf" srcId="{3D6E429E-790B-4835-90C4-96BFF3BBD065}" destId="{F3B731E0-A935-4D23-B79D-9285630426D2}" srcOrd="2" destOrd="0" presId="urn:microsoft.com/office/officeart/2005/8/layout/vLis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8" loCatId="list" qsTypeId="urn:microsoft.com/office/officeart/2005/8/quickstyle/simple1#35" qsCatId="simple" csTypeId="urn:microsoft.com/office/officeart/2005/8/colors/colorful1#25" csCatId="colorful" phldr="1"/>
      <dgm:spPr/>
      <dgm:t>
        <a:bodyPr/>
        <a:lstStyle/>
        <a:p>
          <a:endParaRPr lang="es-PE"/>
        </a:p>
      </dgm:t>
    </dgm:pt>
    <dgm:pt modelId="{10CB9E4B-B4E1-4575-A1F6-9AE15DA80B23}">
      <dgm:prSet/>
      <dgm:spPr/>
      <dgm:t>
        <a:bodyPr/>
        <a:lstStyle/>
        <a:p>
          <a:pPr algn="just"/>
          <a:r>
            <a:rPr lang="es-AR">
              <a:solidFill>
                <a:schemeClr val="tx1"/>
              </a:solidFill>
            </a:rPr>
            <a:t>2.2.4.15.	Asegurar que los indicadores de riesgo de las áreas y unidades hayan sido formulados de acuerdo con la metodología de cálculo establecida, sea cualitativa o cuantitativa.</a:t>
          </a:r>
          <a:endParaRPr lang="es-PE">
            <a:solidFill>
              <a:schemeClr val="tx1"/>
            </a:solidFill>
          </a:endParaRPr>
        </a:p>
      </dgm:t>
    </dgm:pt>
    <dgm:pt modelId="{ECA55397-4422-45A6-85E1-4D6B38D2DF7D}" type="parTrans" cxnId="{2C125CB5-B370-44B4-AFBF-70F86FB0D71D}">
      <dgm:prSet/>
      <dgm:spPr/>
      <dgm:t>
        <a:bodyPr/>
        <a:lstStyle/>
        <a:p>
          <a:pPr algn="just"/>
          <a:endParaRPr lang="es-PE">
            <a:solidFill>
              <a:schemeClr val="tx1"/>
            </a:solidFill>
          </a:endParaRPr>
        </a:p>
      </dgm:t>
    </dgm:pt>
    <dgm:pt modelId="{BE06FF84-9D2B-4905-AE81-1C25204A8FC6}" type="sibTrans" cxnId="{2C125CB5-B370-44B4-AFBF-70F86FB0D71D}">
      <dgm:prSet/>
      <dgm:spPr/>
      <dgm:t>
        <a:bodyPr/>
        <a:lstStyle/>
        <a:p>
          <a:pPr algn="just"/>
          <a:endParaRPr lang="es-PE">
            <a:solidFill>
              <a:schemeClr val="tx1"/>
            </a:solidFill>
          </a:endParaRPr>
        </a:p>
      </dgm:t>
    </dgm:pt>
    <dgm:pt modelId="{3BEF3CCA-F894-4647-87AE-ABB21328BE36}">
      <dgm:prSet/>
      <dgm:spPr/>
      <dgm:t>
        <a:bodyPr/>
        <a:lstStyle/>
        <a:p>
          <a:pPr algn="just"/>
          <a:r>
            <a:rPr lang="es-AR" dirty="0">
              <a:solidFill>
                <a:schemeClr val="tx1"/>
              </a:solidFill>
            </a:rPr>
            <a:t>2.2.4.16.	Informar a la MAE y al COR sobre los aspectos relevantes de la gestión de riesgos para una oportuna toma de decisiones (ejemplo: posibles deficiencias en la aplicación de las políticas, procesos y procedimientos de la gestión de riesgos), presentando las correspondientes propuestas para su solución, con la periodicidad establecida. </a:t>
          </a:r>
          <a:endParaRPr lang="es-PE" dirty="0">
            <a:solidFill>
              <a:schemeClr val="tx1"/>
            </a:solidFill>
          </a:endParaRPr>
        </a:p>
      </dgm:t>
    </dgm:pt>
    <dgm:pt modelId="{2150715A-7EB3-4C2D-A369-AE220B119421}" type="parTrans" cxnId="{FD631B6C-AB5E-4E3F-BF71-709C931624BD}">
      <dgm:prSet/>
      <dgm:spPr/>
      <dgm:t>
        <a:bodyPr/>
        <a:lstStyle/>
        <a:p>
          <a:pPr algn="just"/>
          <a:endParaRPr lang="es-PE">
            <a:solidFill>
              <a:schemeClr val="tx1"/>
            </a:solidFill>
          </a:endParaRPr>
        </a:p>
      </dgm:t>
    </dgm:pt>
    <dgm:pt modelId="{0D5DB34E-8E04-4D06-BDAC-F42745CB0768}" type="sibTrans" cxnId="{FD631B6C-AB5E-4E3F-BF71-709C931624BD}">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3DE934BA-E3CE-4793-A8E3-9F56B61EB318}" type="pres">
      <dgm:prSet presAssocID="{10CB9E4B-B4E1-4575-A1F6-9AE15DA80B23}" presName="parentText" presStyleLbl="node1" presStyleIdx="0" presStyleCnt="2" custScaleY="52210">
        <dgm:presLayoutVars>
          <dgm:chMax val="0"/>
          <dgm:bulletEnabled val="1"/>
        </dgm:presLayoutVars>
      </dgm:prSet>
      <dgm:spPr/>
    </dgm:pt>
    <dgm:pt modelId="{A416816B-CA02-4C82-B3F1-F9F1AB7940B2}" type="pres">
      <dgm:prSet presAssocID="{BE06FF84-9D2B-4905-AE81-1C25204A8FC6}" presName="spacer" presStyleCnt="0"/>
      <dgm:spPr/>
    </dgm:pt>
    <dgm:pt modelId="{8A683F49-5683-4CB6-B91D-0A8D8784AF35}" type="pres">
      <dgm:prSet presAssocID="{3BEF3CCA-F894-4647-87AE-ABB21328BE36}" presName="parentText" presStyleLbl="node1" presStyleIdx="1" presStyleCnt="2" custLinFactNeighborX="-893" custLinFactNeighborY="-10172">
        <dgm:presLayoutVars>
          <dgm:chMax val="0"/>
          <dgm:bulletEnabled val="1"/>
        </dgm:presLayoutVars>
      </dgm:prSet>
      <dgm:spPr/>
    </dgm:pt>
  </dgm:ptLst>
  <dgm:cxnLst>
    <dgm:cxn modelId="{FD631B6C-AB5E-4E3F-BF71-709C931624BD}" srcId="{5459D7F6-7CE2-43E3-9E9F-0A4C2A0F16C8}" destId="{3BEF3CCA-F894-4647-87AE-ABB21328BE36}" srcOrd="1" destOrd="0" parTransId="{2150715A-7EB3-4C2D-A369-AE220B119421}" sibTransId="{0D5DB34E-8E04-4D06-BDAC-F42745CB0768}"/>
    <dgm:cxn modelId="{C2F418B4-7C2E-40A2-AEA9-3A64E561E696}" type="presOf" srcId="{5459D7F6-7CE2-43E3-9E9F-0A4C2A0F16C8}" destId="{3D6E429E-790B-4835-90C4-96BFF3BBD065}" srcOrd="0" destOrd="0" presId="urn:microsoft.com/office/officeart/2005/8/layout/vList2#18"/>
    <dgm:cxn modelId="{151C19B5-4913-44BF-B850-3B3B8FF304F8}" type="presOf" srcId="{3BEF3CCA-F894-4647-87AE-ABB21328BE36}" destId="{8A683F49-5683-4CB6-B91D-0A8D8784AF35}" srcOrd="0" destOrd="0" presId="urn:microsoft.com/office/officeart/2005/8/layout/vList2#18"/>
    <dgm:cxn modelId="{2C125CB5-B370-44B4-AFBF-70F86FB0D71D}" srcId="{5459D7F6-7CE2-43E3-9E9F-0A4C2A0F16C8}" destId="{10CB9E4B-B4E1-4575-A1F6-9AE15DA80B23}" srcOrd="0" destOrd="0" parTransId="{ECA55397-4422-45A6-85E1-4D6B38D2DF7D}" sibTransId="{BE06FF84-9D2B-4905-AE81-1C25204A8FC6}"/>
    <dgm:cxn modelId="{6C637AFB-3D6D-4C0C-BD4F-7E3581852980}" type="presOf" srcId="{10CB9E4B-B4E1-4575-A1F6-9AE15DA80B23}" destId="{3DE934BA-E3CE-4793-A8E3-9F56B61EB318}" srcOrd="0" destOrd="0" presId="urn:microsoft.com/office/officeart/2005/8/layout/vList2#18"/>
    <dgm:cxn modelId="{D999BAE2-A0F8-4D01-938F-AF5A44B22ECC}" type="presParOf" srcId="{3D6E429E-790B-4835-90C4-96BFF3BBD065}" destId="{3DE934BA-E3CE-4793-A8E3-9F56B61EB318}" srcOrd="0" destOrd="0" presId="urn:microsoft.com/office/officeart/2005/8/layout/vList2#18"/>
    <dgm:cxn modelId="{B04B4204-F41E-45BB-80E5-3DEC19BC024C}" type="presParOf" srcId="{3D6E429E-790B-4835-90C4-96BFF3BBD065}" destId="{A416816B-CA02-4C82-B3F1-F9F1AB7940B2}" srcOrd="1" destOrd="0" presId="urn:microsoft.com/office/officeart/2005/8/layout/vList2#18"/>
    <dgm:cxn modelId="{E002F794-C03E-4169-AC73-5F982CCFDFC8}" type="presParOf" srcId="{3D6E429E-790B-4835-90C4-96BFF3BBD065}" destId="{8A683F49-5683-4CB6-B91D-0A8D8784AF35}" srcOrd="2" destOrd="0" presId="urn:microsoft.com/office/officeart/2005/8/layout/vLis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459D7F6-7CE2-43E3-9E9F-0A4C2A0F16C8}" type="doc">
      <dgm:prSet loTypeId="urn:microsoft.com/office/officeart/2005/8/layout/vList2#19" loCatId="list" qsTypeId="urn:microsoft.com/office/officeart/2005/8/quickstyle/simple1#36" qsCatId="simple" csTypeId="urn:microsoft.com/office/officeart/2005/8/colors/colorful1#26" csCatId="colorful" phldr="1"/>
      <dgm:spPr/>
      <dgm:t>
        <a:bodyPr/>
        <a:lstStyle/>
        <a:p>
          <a:endParaRPr lang="es-PE"/>
        </a:p>
      </dgm:t>
    </dgm:pt>
    <dgm:pt modelId="{328F7451-FB85-4F8A-9615-63634FDFDA5E}">
      <dgm:prSet/>
      <dgm:spPr/>
      <dgm:t>
        <a:bodyPr/>
        <a:lstStyle/>
        <a:p>
          <a:pPr algn="just"/>
          <a:r>
            <a:rPr lang="es-AR">
              <a:solidFill>
                <a:schemeClr val="tx1"/>
              </a:solidFill>
            </a:rPr>
            <a:t>2.2.4.17.	Puede coordinar y solicitar apoyo a través de la MAE al personal de otras áreas, siempre que las responsabilidades asignadas no impliquen conflictos de intereses.</a:t>
          </a:r>
          <a:endParaRPr lang="es-PE">
            <a:solidFill>
              <a:schemeClr val="tx1"/>
            </a:solidFill>
          </a:endParaRPr>
        </a:p>
      </dgm:t>
    </dgm:pt>
    <dgm:pt modelId="{E168A359-D0DF-45D0-9B37-AD74BB35D075}" type="parTrans" cxnId="{C877FF7B-DB71-4866-93F6-8C74C6A99D74}">
      <dgm:prSet/>
      <dgm:spPr/>
      <dgm:t>
        <a:bodyPr/>
        <a:lstStyle/>
        <a:p>
          <a:pPr algn="just"/>
          <a:endParaRPr lang="es-PE">
            <a:solidFill>
              <a:schemeClr val="tx1"/>
            </a:solidFill>
          </a:endParaRPr>
        </a:p>
      </dgm:t>
    </dgm:pt>
    <dgm:pt modelId="{AF8B5E0D-CA31-4599-BBDD-6EB641D93779}" type="sibTrans" cxnId="{C877FF7B-DB71-4866-93F6-8C74C6A99D74}">
      <dgm:prSet/>
      <dgm:spPr/>
      <dgm:t>
        <a:bodyPr/>
        <a:lstStyle/>
        <a:p>
          <a:pPr algn="just"/>
          <a:endParaRPr lang="es-PE">
            <a:solidFill>
              <a:schemeClr val="tx1"/>
            </a:solidFill>
          </a:endParaRPr>
        </a:p>
      </dgm:t>
    </dgm:pt>
    <dgm:pt modelId="{687B16DF-7873-4A6C-9363-A50AAD390DED}">
      <dgm:prSet/>
      <dgm:spPr/>
      <dgm:t>
        <a:bodyPr/>
        <a:lstStyle/>
        <a:p>
          <a:pPr algn="just"/>
          <a:r>
            <a:rPr lang="es-AR">
              <a:solidFill>
                <a:schemeClr val="tx1"/>
              </a:solidFill>
            </a:rPr>
            <a:t>2.2.4.18.	Debe existir independencia entre el Responsable de la Coordinación y Seguimiento de la Gestión de Riesgos y las áreas y unidades de la entidad involucradas, así como una clara delimitación de funciones, responsabilidades y definición de perfil de puestos en todos sus niveles.</a:t>
          </a:r>
          <a:endParaRPr lang="es-PE">
            <a:solidFill>
              <a:schemeClr val="tx1"/>
            </a:solidFill>
          </a:endParaRPr>
        </a:p>
      </dgm:t>
    </dgm:pt>
    <dgm:pt modelId="{E0658B3E-15F4-4287-A722-554E4CF815ED}" type="parTrans" cxnId="{04B3A356-68CC-4AB0-94F6-EE1F93A94877}">
      <dgm:prSet/>
      <dgm:spPr/>
      <dgm:t>
        <a:bodyPr/>
        <a:lstStyle/>
        <a:p>
          <a:pPr algn="just"/>
          <a:endParaRPr lang="es-PE">
            <a:solidFill>
              <a:schemeClr val="tx1"/>
            </a:solidFill>
          </a:endParaRPr>
        </a:p>
      </dgm:t>
    </dgm:pt>
    <dgm:pt modelId="{558C09C1-74AF-4CBC-A7FA-F1ACE471D6B4}" type="sibTrans" cxnId="{04B3A356-68CC-4AB0-94F6-EE1F93A94877}">
      <dgm:prSet/>
      <dgm:spPr/>
      <dgm:t>
        <a:bodyPr/>
        <a:lstStyle/>
        <a:p>
          <a:pPr algn="just"/>
          <a:endParaRPr lang="es-PE">
            <a:solidFill>
              <a:schemeClr val="tx1"/>
            </a:solidFill>
          </a:endParaRPr>
        </a:p>
      </dgm:t>
    </dgm:pt>
    <dgm:pt modelId="{3D6E429E-790B-4835-90C4-96BFF3BBD065}" type="pres">
      <dgm:prSet presAssocID="{5459D7F6-7CE2-43E3-9E9F-0A4C2A0F16C8}" presName="linear" presStyleCnt="0">
        <dgm:presLayoutVars>
          <dgm:animLvl val="lvl"/>
          <dgm:resizeHandles val="exact"/>
        </dgm:presLayoutVars>
      </dgm:prSet>
      <dgm:spPr/>
    </dgm:pt>
    <dgm:pt modelId="{20E94219-8C67-4D74-81D0-430D934FE0A9}" type="pres">
      <dgm:prSet presAssocID="{328F7451-FB85-4F8A-9615-63634FDFDA5E}" presName="parentText" presStyleLbl="node1" presStyleIdx="0" presStyleCnt="2" custScaleY="63654" custLinFactNeighborY="67481">
        <dgm:presLayoutVars>
          <dgm:chMax val="0"/>
          <dgm:bulletEnabled val="1"/>
        </dgm:presLayoutVars>
      </dgm:prSet>
      <dgm:spPr/>
    </dgm:pt>
    <dgm:pt modelId="{F9D05C31-48DB-4B30-AA35-3DF000D5B3A9}" type="pres">
      <dgm:prSet presAssocID="{AF8B5E0D-CA31-4599-BBDD-6EB641D93779}" presName="spacer" presStyleCnt="0"/>
      <dgm:spPr/>
    </dgm:pt>
    <dgm:pt modelId="{F6B273B3-FBC7-43F8-AA7E-D1195C8AAB7A}" type="pres">
      <dgm:prSet presAssocID="{687B16DF-7873-4A6C-9363-A50AAD390DED}" presName="parentText" presStyleLbl="node1" presStyleIdx="1" presStyleCnt="2" custLinFactY="429" custLinFactNeighborY="100000">
        <dgm:presLayoutVars>
          <dgm:chMax val="0"/>
          <dgm:bulletEnabled val="1"/>
        </dgm:presLayoutVars>
      </dgm:prSet>
      <dgm:spPr/>
    </dgm:pt>
  </dgm:ptLst>
  <dgm:cxnLst>
    <dgm:cxn modelId="{04B3A356-68CC-4AB0-94F6-EE1F93A94877}" srcId="{5459D7F6-7CE2-43E3-9E9F-0A4C2A0F16C8}" destId="{687B16DF-7873-4A6C-9363-A50AAD390DED}" srcOrd="1" destOrd="0" parTransId="{E0658B3E-15F4-4287-A722-554E4CF815ED}" sibTransId="{558C09C1-74AF-4CBC-A7FA-F1ACE471D6B4}"/>
    <dgm:cxn modelId="{C877FF7B-DB71-4866-93F6-8C74C6A99D74}" srcId="{5459D7F6-7CE2-43E3-9E9F-0A4C2A0F16C8}" destId="{328F7451-FB85-4F8A-9615-63634FDFDA5E}" srcOrd="0" destOrd="0" parTransId="{E168A359-D0DF-45D0-9B37-AD74BB35D075}" sibTransId="{AF8B5E0D-CA31-4599-BBDD-6EB641D93779}"/>
    <dgm:cxn modelId="{80AC1EB1-31F7-4575-9143-DBE915BA5C96}" type="presOf" srcId="{687B16DF-7873-4A6C-9363-A50AAD390DED}" destId="{F6B273B3-FBC7-43F8-AA7E-D1195C8AAB7A}" srcOrd="0" destOrd="0" presId="urn:microsoft.com/office/officeart/2005/8/layout/vList2#19"/>
    <dgm:cxn modelId="{C2F418B4-7C2E-40A2-AEA9-3A64E561E696}" type="presOf" srcId="{5459D7F6-7CE2-43E3-9E9F-0A4C2A0F16C8}" destId="{3D6E429E-790B-4835-90C4-96BFF3BBD065}" srcOrd="0" destOrd="0" presId="urn:microsoft.com/office/officeart/2005/8/layout/vList2#19"/>
    <dgm:cxn modelId="{2910C9CC-2C0C-4A06-87B9-2731B7D57D8E}" type="presOf" srcId="{328F7451-FB85-4F8A-9615-63634FDFDA5E}" destId="{20E94219-8C67-4D74-81D0-430D934FE0A9}" srcOrd="0" destOrd="0" presId="urn:microsoft.com/office/officeart/2005/8/layout/vList2#19"/>
    <dgm:cxn modelId="{80338A77-5D9E-4011-ABE0-CC76AD72CF55}" type="presParOf" srcId="{3D6E429E-790B-4835-90C4-96BFF3BBD065}" destId="{20E94219-8C67-4D74-81D0-430D934FE0A9}" srcOrd="0" destOrd="0" presId="urn:microsoft.com/office/officeart/2005/8/layout/vList2#19"/>
    <dgm:cxn modelId="{FCEB4436-E82D-4A06-B046-E09867E5B52F}" type="presParOf" srcId="{3D6E429E-790B-4835-90C4-96BFF3BBD065}" destId="{F9D05C31-48DB-4B30-AA35-3DF000D5B3A9}" srcOrd="1" destOrd="0" presId="urn:microsoft.com/office/officeart/2005/8/layout/vList2#19"/>
    <dgm:cxn modelId="{1EDFC55E-5F66-42E3-8DBB-DC4C87F37416}" type="presParOf" srcId="{3D6E429E-790B-4835-90C4-96BFF3BBD065}" destId="{F6B273B3-FBC7-43F8-AA7E-D1195C8AAB7A}" srcOrd="2" destOrd="0" presId="urn:microsoft.com/office/officeart/2005/8/layout/vList2#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C723DDB0-99F1-47AE-BEB7-DEC52E7950D4}" type="doc">
      <dgm:prSet loTypeId="urn:microsoft.com/office/officeart/2005/8/layout/vList2#20" loCatId="list" qsTypeId="urn:microsoft.com/office/officeart/2005/8/quickstyle/simple1#37" qsCatId="simple" csTypeId="urn:microsoft.com/office/officeart/2005/8/colors/colorful1#27" csCatId="colorful" phldr="1"/>
      <dgm:spPr/>
      <dgm:t>
        <a:bodyPr/>
        <a:lstStyle/>
        <a:p>
          <a:endParaRPr lang="es-PE"/>
        </a:p>
      </dgm:t>
    </dgm:pt>
    <dgm:pt modelId="{41FB51C4-0700-4DAD-AD18-D72A4B80D4D4}">
      <dgm:prSet phldrT="[Texto]"/>
      <dgm:spPr/>
      <dgm:t>
        <a:bodyPr/>
        <a:lstStyle/>
        <a:p>
          <a:pPr algn="just"/>
          <a:r>
            <a:rPr lang="es-AR">
              <a:solidFill>
                <a:schemeClr val="tx1"/>
              </a:solidFill>
            </a:rPr>
            <a:t>2.2.5.1.	Proponer lineamientos, políticas, organización, procedimientos y metodología para la gestión de riesgos, así como las modificaciones que se realicen a los mismos.</a:t>
          </a:r>
          <a:endParaRPr lang="es-PE" dirty="0">
            <a:solidFill>
              <a:schemeClr val="tx1"/>
            </a:solidFill>
          </a:endParaRPr>
        </a:p>
      </dgm:t>
    </dgm:pt>
    <dgm:pt modelId="{7F0D3DEA-ABF7-4889-8252-118093A464DE}" type="parTrans" cxnId="{118B5FC1-2E71-4F09-B623-6E6A3D274632}">
      <dgm:prSet/>
      <dgm:spPr/>
      <dgm:t>
        <a:bodyPr/>
        <a:lstStyle/>
        <a:p>
          <a:pPr algn="just"/>
          <a:endParaRPr lang="es-PE">
            <a:solidFill>
              <a:schemeClr val="tx1"/>
            </a:solidFill>
          </a:endParaRPr>
        </a:p>
      </dgm:t>
    </dgm:pt>
    <dgm:pt modelId="{0000B7A7-9184-4655-A971-9124C1BB84C8}" type="sibTrans" cxnId="{118B5FC1-2E71-4F09-B623-6E6A3D274632}">
      <dgm:prSet/>
      <dgm:spPr/>
      <dgm:t>
        <a:bodyPr/>
        <a:lstStyle/>
        <a:p>
          <a:pPr algn="just"/>
          <a:endParaRPr lang="es-PE">
            <a:solidFill>
              <a:schemeClr val="tx1"/>
            </a:solidFill>
          </a:endParaRPr>
        </a:p>
      </dgm:t>
    </dgm:pt>
    <dgm:pt modelId="{5D0E5D2F-92D0-4288-BE1A-DFF627AD4EB2}">
      <dgm:prSet/>
      <dgm:spPr/>
      <dgm:t>
        <a:bodyPr/>
        <a:lstStyle/>
        <a:p>
          <a:pPr algn="just"/>
          <a:r>
            <a:rPr lang="es-AR">
              <a:solidFill>
                <a:schemeClr val="tx1"/>
              </a:solidFill>
            </a:rPr>
            <a:t>2.2.5.2.	Revisar la propuesta de nivel de tolerancia y el grado de apetito al riesgo propuestos por la MAE que la entidad está dispuesta a asumir en el desarrollo sus actividades, y elevarla a la MAI para su aprobación.</a:t>
          </a:r>
          <a:endParaRPr lang="es-PE">
            <a:solidFill>
              <a:schemeClr val="tx1"/>
            </a:solidFill>
          </a:endParaRPr>
        </a:p>
      </dgm:t>
    </dgm:pt>
    <dgm:pt modelId="{1A50C9F8-2883-4F23-A08B-D1E21EC71B64}" type="parTrans" cxnId="{54A85AAE-D896-49A6-AFD4-6299B67F62CF}">
      <dgm:prSet/>
      <dgm:spPr/>
      <dgm:t>
        <a:bodyPr/>
        <a:lstStyle/>
        <a:p>
          <a:pPr algn="just"/>
          <a:endParaRPr lang="es-PE">
            <a:solidFill>
              <a:schemeClr val="tx1"/>
            </a:solidFill>
          </a:endParaRPr>
        </a:p>
      </dgm:t>
    </dgm:pt>
    <dgm:pt modelId="{349646CB-2719-49BB-8373-3B7CD430A2AD}" type="sibTrans" cxnId="{54A85AAE-D896-49A6-AFD4-6299B67F62CF}">
      <dgm:prSet/>
      <dgm:spPr/>
      <dgm:t>
        <a:bodyPr/>
        <a:lstStyle/>
        <a:p>
          <a:pPr algn="just"/>
          <a:endParaRPr lang="es-PE">
            <a:solidFill>
              <a:schemeClr val="tx1"/>
            </a:solidFill>
          </a:endParaRPr>
        </a:p>
      </dgm:t>
    </dgm:pt>
    <dgm:pt modelId="{4E93C3CB-4178-40A6-B017-C137170D0E2E}" type="pres">
      <dgm:prSet presAssocID="{C723DDB0-99F1-47AE-BEB7-DEC52E7950D4}" presName="linear" presStyleCnt="0">
        <dgm:presLayoutVars>
          <dgm:animLvl val="lvl"/>
          <dgm:resizeHandles val="exact"/>
        </dgm:presLayoutVars>
      </dgm:prSet>
      <dgm:spPr/>
    </dgm:pt>
    <dgm:pt modelId="{CDBF9A0F-C073-4E07-AD02-331E29AAF637}" type="pres">
      <dgm:prSet presAssocID="{41FB51C4-0700-4DAD-AD18-D72A4B80D4D4}" presName="parentText" presStyleLbl="node1" presStyleIdx="0" presStyleCnt="2" custLinFactNeighborY="-57894">
        <dgm:presLayoutVars>
          <dgm:chMax val="0"/>
          <dgm:bulletEnabled val="1"/>
        </dgm:presLayoutVars>
      </dgm:prSet>
      <dgm:spPr/>
    </dgm:pt>
    <dgm:pt modelId="{775B7E14-DD4B-4E3F-A802-E613B390650C}" type="pres">
      <dgm:prSet presAssocID="{0000B7A7-9184-4655-A971-9124C1BB84C8}" presName="spacer" presStyleCnt="0"/>
      <dgm:spPr/>
    </dgm:pt>
    <dgm:pt modelId="{C069F92E-406C-42AB-85DB-D6D02034D066}" type="pres">
      <dgm:prSet presAssocID="{5D0E5D2F-92D0-4288-BE1A-DFF627AD4EB2}" presName="parentText" presStyleLbl="node1" presStyleIdx="1" presStyleCnt="2" custLinFactY="1232" custLinFactNeighborY="100000">
        <dgm:presLayoutVars>
          <dgm:chMax val="0"/>
          <dgm:bulletEnabled val="1"/>
        </dgm:presLayoutVars>
      </dgm:prSet>
      <dgm:spPr/>
    </dgm:pt>
  </dgm:ptLst>
  <dgm:cxnLst>
    <dgm:cxn modelId="{FBA7E465-D955-4B9D-8339-02616FBAF1C9}" type="presOf" srcId="{C723DDB0-99F1-47AE-BEB7-DEC52E7950D4}" destId="{4E93C3CB-4178-40A6-B017-C137170D0E2E}" srcOrd="0" destOrd="0" presId="urn:microsoft.com/office/officeart/2005/8/layout/vList2#20"/>
    <dgm:cxn modelId="{E76F389F-FA91-4573-8C99-2C982EC8D21E}" type="presOf" srcId="{5D0E5D2F-92D0-4288-BE1A-DFF627AD4EB2}" destId="{C069F92E-406C-42AB-85DB-D6D02034D066}" srcOrd="0" destOrd="0" presId="urn:microsoft.com/office/officeart/2005/8/layout/vList2#20"/>
    <dgm:cxn modelId="{54A85AAE-D896-49A6-AFD4-6299B67F62CF}" srcId="{C723DDB0-99F1-47AE-BEB7-DEC52E7950D4}" destId="{5D0E5D2F-92D0-4288-BE1A-DFF627AD4EB2}" srcOrd="1" destOrd="0" parTransId="{1A50C9F8-2883-4F23-A08B-D1E21EC71B64}" sibTransId="{349646CB-2719-49BB-8373-3B7CD430A2AD}"/>
    <dgm:cxn modelId="{118B5FC1-2E71-4F09-B623-6E6A3D274632}" srcId="{C723DDB0-99F1-47AE-BEB7-DEC52E7950D4}" destId="{41FB51C4-0700-4DAD-AD18-D72A4B80D4D4}" srcOrd="0" destOrd="0" parTransId="{7F0D3DEA-ABF7-4889-8252-118093A464DE}" sibTransId="{0000B7A7-9184-4655-A971-9124C1BB84C8}"/>
    <dgm:cxn modelId="{789818E8-A219-47C9-AFB4-28E6C4FED0FE}" type="presOf" srcId="{41FB51C4-0700-4DAD-AD18-D72A4B80D4D4}" destId="{CDBF9A0F-C073-4E07-AD02-331E29AAF637}" srcOrd="0" destOrd="0" presId="urn:microsoft.com/office/officeart/2005/8/layout/vList2#20"/>
    <dgm:cxn modelId="{23BD2B99-DF4C-428A-A036-B0D830485806}" type="presParOf" srcId="{4E93C3CB-4178-40A6-B017-C137170D0E2E}" destId="{CDBF9A0F-C073-4E07-AD02-331E29AAF637}" srcOrd="0" destOrd="0" presId="urn:microsoft.com/office/officeart/2005/8/layout/vList2#20"/>
    <dgm:cxn modelId="{1B99F45F-2E79-419C-A078-C62C685A3B20}" type="presParOf" srcId="{4E93C3CB-4178-40A6-B017-C137170D0E2E}" destId="{775B7E14-DD4B-4E3F-A802-E613B390650C}" srcOrd="1" destOrd="0" presId="urn:microsoft.com/office/officeart/2005/8/layout/vList2#20"/>
    <dgm:cxn modelId="{AE158B01-6480-4513-9C0C-A8519E5D831E}" type="presParOf" srcId="{4E93C3CB-4178-40A6-B017-C137170D0E2E}" destId="{C069F92E-406C-42AB-85DB-D6D02034D066}" srcOrd="2" destOrd="0" presId="urn:microsoft.com/office/officeart/2005/8/layout/v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C723DDB0-99F1-47AE-BEB7-DEC52E7950D4}" type="doc">
      <dgm:prSet loTypeId="urn:microsoft.com/office/officeart/2005/8/layout/vList2#21" loCatId="list" qsTypeId="urn:microsoft.com/office/officeart/2005/8/quickstyle/simple1#38" qsCatId="simple" csTypeId="urn:microsoft.com/office/officeart/2005/8/colors/colorful1#28" csCatId="colorful" phldr="1"/>
      <dgm:spPr/>
      <dgm:t>
        <a:bodyPr/>
        <a:lstStyle/>
        <a:p>
          <a:endParaRPr lang="es-PE"/>
        </a:p>
      </dgm:t>
    </dgm:pt>
    <dgm:pt modelId="{B7088913-41DF-4BB5-B090-40F91CF1D4EE}">
      <dgm:prSet/>
      <dgm:spPr/>
      <dgm:t>
        <a:bodyPr/>
        <a:lstStyle/>
        <a:p>
          <a:pPr algn="just"/>
          <a:r>
            <a:rPr lang="es-AR">
              <a:solidFill>
                <a:schemeClr val="tx1"/>
              </a:solidFill>
            </a:rPr>
            <a:t>2.2.5.3.	Revisar y controlar la implementación de la gestión de los riesgos que realizan los responsables jerárquicos de las áreas y unidades dentro de sus propias atribuciones.</a:t>
          </a:r>
          <a:endParaRPr lang="es-PE">
            <a:solidFill>
              <a:schemeClr val="tx1"/>
            </a:solidFill>
          </a:endParaRPr>
        </a:p>
      </dgm:t>
    </dgm:pt>
    <dgm:pt modelId="{1AAD8C1B-1B21-441F-8E78-B74D047D8069}" type="parTrans" cxnId="{27E7F935-4017-433D-8948-EBB3A1422A38}">
      <dgm:prSet/>
      <dgm:spPr/>
      <dgm:t>
        <a:bodyPr/>
        <a:lstStyle/>
        <a:p>
          <a:pPr algn="just"/>
          <a:endParaRPr lang="es-PE">
            <a:solidFill>
              <a:schemeClr val="tx1"/>
            </a:solidFill>
          </a:endParaRPr>
        </a:p>
      </dgm:t>
    </dgm:pt>
    <dgm:pt modelId="{BF528EEA-24C0-4607-B6F3-D06E5FE2BFC1}" type="sibTrans" cxnId="{27E7F935-4017-433D-8948-EBB3A1422A38}">
      <dgm:prSet/>
      <dgm:spPr/>
      <dgm:t>
        <a:bodyPr/>
        <a:lstStyle/>
        <a:p>
          <a:pPr algn="just"/>
          <a:endParaRPr lang="es-PE">
            <a:solidFill>
              <a:schemeClr val="tx1"/>
            </a:solidFill>
          </a:endParaRPr>
        </a:p>
      </dgm:t>
    </dgm:pt>
    <dgm:pt modelId="{EE6729FB-E613-44AC-8DA9-862880471C3E}">
      <dgm:prSet/>
      <dgm:spPr/>
      <dgm:t>
        <a:bodyPr/>
        <a:lstStyle/>
        <a:p>
          <a:pPr algn="just"/>
          <a:r>
            <a:rPr lang="es-AR">
              <a:solidFill>
                <a:schemeClr val="tx1"/>
              </a:solidFill>
            </a:rPr>
            <a:t>2.2.5.4.	Establecer canales de comunicación efectivos para que las áreas involucradas en la toma, registro, identificación y administración de los riesgos tengan conocimiento de los riesgos asumidos.</a:t>
          </a:r>
          <a:endParaRPr lang="es-PE">
            <a:solidFill>
              <a:schemeClr val="tx1"/>
            </a:solidFill>
          </a:endParaRPr>
        </a:p>
      </dgm:t>
    </dgm:pt>
    <dgm:pt modelId="{D177FC11-E81E-4947-A736-F610C08F2FFE}" type="parTrans" cxnId="{932837AB-BC4B-4BCB-9336-A4C62EB91905}">
      <dgm:prSet/>
      <dgm:spPr/>
      <dgm:t>
        <a:bodyPr/>
        <a:lstStyle/>
        <a:p>
          <a:pPr algn="just"/>
          <a:endParaRPr lang="es-PE">
            <a:solidFill>
              <a:schemeClr val="tx1"/>
            </a:solidFill>
          </a:endParaRPr>
        </a:p>
      </dgm:t>
    </dgm:pt>
    <dgm:pt modelId="{6469166E-96EB-4656-8370-4C71FA776675}" type="sibTrans" cxnId="{932837AB-BC4B-4BCB-9336-A4C62EB91905}">
      <dgm:prSet/>
      <dgm:spPr/>
      <dgm:t>
        <a:bodyPr/>
        <a:lstStyle/>
        <a:p>
          <a:pPr algn="just"/>
          <a:endParaRPr lang="es-PE">
            <a:solidFill>
              <a:schemeClr val="tx1"/>
            </a:solidFill>
          </a:endParaRPr>
        </a:p>
      </dgm:t>
    </dgm:pt>
    <dgm:pt modelId="{4E93C3CB-4178-40A6-B017-C137170D0E2E}" type="pres">
      <dgm:prSet presAssocID="{C723DDB0-99F1-47AE-BEB7-DEC52E7950D4}" presName="linear" presStyleCnt="0">
        <dgm:presLayoutVars>
          <dgm:animLvl val="lvl"/>
          <dgm:resizeHandles val="exact"/>
        </dgm:presLayoutVars>
      </dgm:prSet>
      <dgm:spPr/>
    </dgm:pt>
    <dgm:pt modelId="{D3AEB1D7-D879-4BC7-9624-3D6F08BA3EB2}" type="pres">
      <dgm:prSet presAssocID="{B7088913-41DF-4BB5-B090-40F91CF1D4EE}" presName="parentText" presStyleLbl="node1" presStyleIdx="0" presStyleCnt="2">
        <dgm:presLayoutVars>
          <dgm:chMax val="0"/>
          <dgm:bulletEnabled val="1"/>
        </dgm:presLayoutVars>
      </dgm:prSet>
      <dgm:spPr/>
    </dgm:pt>
    <dgm:pt modelId="{15406A43-F5F7-4EFD-9DC2-7FA8F9679C01}" type="pres">
      <dgm:prSet presAssocID="{BF528EEA-24C0-4607-B6F3-D06E5FE2BFC1}" presName="spacer" presStyleCnt="0"/>
      <dgm:spPr/>
    </dgm:pt>
    <dgm:pt modelId="{6DF1CF56-4033-4225-AA37-528718601B82}" type="pres">
      <dgm:prSet presAssocID="{EE6729FB-E613-44AC-8DA9-862880471C3E}" presName="parentText" presStyleLbl="node1" presStyleIdx="1" presStyleCnt="2">
        <dgm:presLayoutVars>
          <dgm:chMax val="0"/>
          <dgm:bulletEnabled val="1"/>
        </dgm:presLayoutVars>
      </dgm:prSet>
      <dgm:spPr/>
    </dgm:pt>
  </dgm:ptLst>
  <dgm:cxnLst>
    <dgm:cxn modelId="{15081010-7BAD-43F6-808F-DAA35D7B4CBF}" type="presOf" srcId="{B7088913-41DF-4BB5-B090-40F91CF1D4EE}" destId="{D3AEB1D7-D879-4BC7-9624-3D6F08BA3EB2}" srcOrd="0" destOrd="0" presId="urn:microsoft.com/office/officeart/2005/8/layout/vList2#21"/>
    <dgm:cxn modelId="{27E7F935-4017-433D-8948-EBB3A1422A38}" srcId="{C723DDB0-99F1-47AE-BEB7-DEC52E7950D4}" destId="{B7088913-41DF-4BB5-B090-40F91CF1D4EE}" srcOrd="0" destOrd="0" parTransId="{1AAD8C1B-1B21-441F-8E78-B74D047D8069}" sibTransId="{BF528EEA-24C0-4607-B6F3-D06E5FE2BFC1}"/>
    <dgm:cxn modelId="{FBA7E465-D955-4B9D-8339-02616FBAF1C9}" type="presOf" srcId="{C723DDB0-99F1-47AE-BEB7-DEC52E7950D4}" destId="{4E93C3CB-4178-40A6-B017-C137170D0E2E}" srcOrd="0" destOrd="0" presId="urn:microsoft.com/office/officeart/2005/8/layout/vList2#21"/>
    <dgm:cxn modelId="{0394BA97-EE51-4BDF-9B66-6F8557913966}" type="presOf" srcId="{EE6729FB-E613-44AC-8DA9-862880471C3E}" destId="{6DF1CF56-4033-4225-AA37-528718601B82}" srcOrd="0" destOrd="0" presId="urn:microsoft.com/office/officeart/2005/8/layout/vList2#21"/>
    <dgm:cxn modelId="{932837AB-BC4B-4BCB-9336-A4C62EB91905}" srcId="{C723DDB0-99F1-47AE-BEB7-DEC52E7950D4}" destId="{EE6729FB-E613-44AC-8DA9-862880471C3E}" srcOrd="1" destOrd="0" parTransId="{D177FC11-E81E-4947-A736-F610C08F2FFE}" sibTransId="{6469166E-96EB-4656-8370-4C71FA776675}"/>
    <dgm:cxn modelId="{1ADE04BE-EBDA-4CC0-97E0-2652D91683AE}" type="presParOf" srcId="{4E93C3CB-4178-40A6-B017-C137170D0E2E}" destId="{D3AEB1D7-D879-4BC7-9624-3D6F08BA3EB2}" srcOrd="0" destOrd="0" presId="urn:microsoft.com/office/officeart/2005/8/layout/vList2#21"/>
    <dgm:cxn modelId="{1EDF3702-2ECC-48C5-B889-AF1D5B1CFB07}" type="presParOf" srcId="{4E93C3CB-4178-40A6-B017-C137170D0E2E}" destId="{15406A43-F5F7-4EFD-9DC2-7FA8F9679C01}" srcOrd="1" destOrd="0" presId="urn:microsoft.com/office/officeart/2005/8/layout/vList2#21"/>
    <dgm:cxn modelId="{BA9F69A3-554D-408D-B11E-86896322F7F8}" type="presParOf" srcId="{4E93C3CB-4178-40A6-B017-C137170D0E2E}" destId="{6DF1CF56-4033-4225-AA37-528718601B82}" srcOrd="2" destOrd="0" presId="urn:microsoft.com/office/officeart/2005/8/layout/vList2#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C723DDB0-99F1-47AE-BEB7-DEC52E7950D4}" type="doc">
      <dgm:prSet loTypeId="urn:microsoft.com/office/officeart/2005/8/layout/vList2#22" loCatId="list" qsTypeId="urn:microsoft.com/office/officeart/2005/8/quickstyle/simple1#39" qsCatId="simple" csTypeId="urn:microsoft.com/office/officeart/2005/8/colors/colorful1#29" csCatId="colorful" phldr="1"/>
      <dgm:spPr/>
      <dgm:t>
        <a:bodyPr/>
        <a:lstStyle/>
        <a:p>
          <a:endParaRPr lang="es-PE"/>
        </a:p>
      </dgm:t>
    </dgm:pt>
    <dgm:pt modelId="{076A91E6-2611-4A62-956B-194992A1CB05}">
      <dgm:prSet/>
      <dgm:spPr/>
      <dgm:t>
        <a:bodyPr/>
        <a:lstStyle/>
        <a:p>
          <a:pPr algn="just"/>
          <a:r>
            <a:rPr lang="es-AR">
              <a:solidFill>
                <a:schemeClr val="tx1"/>
              </a:solidFill>
            </a:rPr>
            <a:t>2.2.5.5.	Analizar la evolución de la gestión de los riesgos de la entidad, determinar y analizar la existencia de desvíos en el cumplimiento de los objetivos, y proponer mejoras en los procesos operativos y revisar los informes propuestos por el Responsable de Coordinación y Gestión de los Riesgos, que incluyen los planes de acción consensuados para mejorar la gestión de los riesgos.</a:t>
          </a:r>
          <a:endParaRPr lang="es-PE">
            <a:solidFill>
              <a:schemeClr val="tx1"/>
            </a:solidFill>
          </a:endParaRPr>
        </a:p>
      </dgm:t>
    </dgm:pt>
    <dgm:pt modelId="{C5AF09E0-F9F6-4821-8F0A-E1EDFC0E74ED}" type="parTrans" cxnId="{E30067DB-6139-4FFD-88AA-E9E76ED1F979}">
      <dgm:prSet/>
      <dgm:spPr/>
      <dgm:t>
        <a:bodyPr/>
        <a:lstStyle/>
        <a:p>
          <a:pPr algn="just"/>
          <a:endParaRPr lang="es-PE">
            <a:solidFill>
              <a:schemeClr val="tx1"/>
            </a:solidFill>
          </a:endParaRPr>
        </a:p>
      </dgm:t>
    </dgm:pt>
    <dgm:pt modelId="{01606CC6-FAFB-4618-87F3-A846C13F7B9B}" type="sibTrans" cxnId="{E30067DB-6139-4FFD-88AA-E9E76ED1F979}">
      <dgm:prSet/>
      <dgm:spPr/>
      <dgm:t>
        <a:bodyPr/>
        <a:lstStyle/>
        <a:p>
          <a:pPr algn="just"/>
          <a:endParaRPr lang="es-PE">
            <a:solidFill>
              <a:schemeClr val="tx1"/>
            </a:solidFill>
          </a:endParaRPr>
        </a:p>
      </dgm:t>
    </dgm:pt>
    <dgm:pt modelId="{6DB97057-4195-4D6F-BAC4-EB5FAA3A64CF}">
      <dgm:prSet/>
      <dgm:spPr/>
      <dgm:t>
        <a:bodyPr/>
        <a:lstStyle/>
        <a:p>
          <a:pPr algn="just"/>
          <a:r>
            <a:rPr lang="es-AR">
              <a:solidFill>
                <a:schemeClr val="tx1"/>
              </a:solidFill>
            </a:rPr>
            <a:t>2.2.5.6.	Fijar un plan de las acciones a ejecutarse para la adecuada mejora de las actividades de control vigentes o la implementación de nuevas actividades de control viables, asignando responsables de tareas y plazos razonables de cumplimiento, que deberán ser objeto de seguimiento oportuno por parte del COCOIN.</a:t>
          </a:r>
          <a:endParaRPr lang="es-PE">
            <a:solidFill>
              <a:schemeClr val="tx1"/>
            </a:solidFill>
          </a:endParaRPr>
        </a:p>
      </dgm:t>
    </dgm:pt>
    <dgm:pt modelId="{FD144410-EDFB-41D9-8447-648C1265AA94}" type="parTrans" cxnId="{C3718F97-B4C9-465C-B489-467779FA5B51}">
      <dgm:prSet/>
      <dgm:spPr/>
      <dgm:t>
        <a:bodyPr/>
        <a:lstStyle/>
        <a:p>
          <a:pPr algn="just"/>
          <a:endParaRPr lang="es-PE">
            <a:solidFill>
              <a:schemeClr val="tx1"/>
            </a:solidFill>
          </a:endParaRPr>
        </a:p>
      </dgm:t>
    </dgm:pt>
    <dgm:pt modelId="{B8532FE4-2721-478E-9070-F02ADF3CAAFE}" type="sibTrans" cxnId="{C3718F97-B4C9-465C-B489-467779FA5B51}">
      <dgm:prSet/>
      <dgm:spPr/>
      <dgm:t>
        <a:bodyPr/>
        <a:lstStyle/>
        <a:p>
          <a:pPr algn="just"/>
          <a:endParaRPr lang="es-PE">
            <a:solidFill>
              <a:schemeClr val="tx1"/>
            </a:solidFill>
          </a:endParaRPr>
        </a:p>
      </dgm:t>
    </dgm:pt>
    <dgm:pt modelId="{4E93C3CB-4178-40A6-B017-C137170D0E2E}" type="pres">
      <dgm:prSet presAssocID="{C723DDB0-99F1-47AE-BEB7-DEC52E7950D4}" presName="linear" presStyleCnt="0">
        <dgm:presLayoutVars>
          <dgm:animLvl val="lvl"/>
          <dgm:resizeHandles val="exact"/>
        </dgm:presLayoutVars>
      </dgm:prSet>
      <dgm:spPr/>
    </dgm:pt>
    <dgm:pt modelId="{4D9F8B57-9FB8-4B31-B44A-B46AAEC8FA40}" type="pres">
      <dgm:prSet presAssocID="{076A91E6-2611-4A62-956B-194992A1CB05}" presName="parentText" presStyleLbl="node1" presStyleIdx="0" presStyleCnt="2">
        <dgm:presLayoutVars>
          <dgm:chMax val="0"/>
          <dgm:bulletEnabled val="1"/>
        </dgm:presLayoutVars>
      </dgm:prSet>
      <dgm:spPr/>
    </dgm:pt>
    <dgm:pt modelId="{B40A63DD-5FCE-4C29-999D-32F348AFB6FD}" type="pres">
      <dgm:prSet presAssocID="{01606CC6-FAFB-4618-87F3-A846C13F7B9B}" presName="spacer" presStyleCnt="0"/>
      <dgm:spPr/>
    </dgm:pt>
    <dgm:pt modelId="{2D119E56-839D-4D06-9E73-F3041D59A902}" type="pres">
      <dgm:prSet presAssocID="{6DB97057-4195-4D6F-BAC4-EB5FAA3A64CF}" presName="parentText" presStyleLbl="node1" presStyleIdx="1" presStyleCnt="2">
        <dgm:presLayoutVars>
          <dgm:chMax val="0"/>
          <dgm:bulletEnabled val="1"/>
        </dgm:presLayoutVars>
      </dgm:prSet>
      <dgm:spPr/>
    </dgm:pt>
  </dgm:ptLst>
  <dgm:cxnLst>
    <dgm:cxn modelId="{FBA7E465-D955-4B9D-8339-02616FBAF1C9}" type="presOf" srcId="{C723DDB0-99F1-47AE-BEB7-DEC52E7950D4}" destId="{4E93C3CB-4178-40A6-B017-C137170D0E2E}" srcOrd="0" destOrd="0" presId="urn:microsoft.com/office/officeart/2005/8/layout/vList2#22"/>
    <dgm:cxn modelId="{1088EB59-D143-4F27-A3C6-4125AF50C83B}" type="presOf" srcId="{6DB97057-4195-4D6F-BAC4-EB5FAA3A64CF}" destId="{2D119E56-839D-4D06-9E73-F3041D59A902}" srcOrd="0" destOrd="0" presId="urn:microsoft.com/office/officeart/2005/8/layout/vList2#22"/>
    <dgm:cxn modelId="{C3718F97-B4C9-465C-B489-467779FA5B51}" srcId="{C723DDB0-99F1-47AE-BEB7-DEC52E7950D4}" destId="{6DB97057-4195-4D6F-BAC4-EB5FAA3A64CF}" srcOrd="1" destOrd="0" parTransId="{FD144410-EDFB-41D9-8447-648C1265AA94}" sibTransId="{B8532FE4-2721-478E-9070-F02ADF3CAAFE}"/>
    <dgm:cxn modelId="{E30067DB-6139-4FFD-88AA-E9E76ED1F979}" srcId="{C723DDB0-99F1-47AE-BEB7-DEC52E7950D4}" destId="{076A91E6-2611-4A62-956B-194992A1CB05}" srcOrd="0" destOrd="0" parTransId="{C5AF09E0-F9F6-4821-8F0A-E1EDFC0E74ED}" sibTransId="{01606CC6-FAFB-4618-87F3-A846C13F7B9B}"/>
    <dgm:cxn modelId="{372353E3-1CCD-4F0E-B1C2-D2D7DB02AF9C}" type="presOf" srcId="{076A91E6-2611-4A62-956B-194992A1CB05}" destId="{4D9F8B57-9FB8-4B31-B44A-B46AAEC8FA40}" srcOrd="0" destOrd="0" presId="urn:microsoft.com/office/officeart/2005/8/layout/vList2#22"/>
    <dgm:cxn modelId="{BCEB55C2-24DE-4939-9299-07E943B0B572}" type="presParOf" srcId="{4E93C3CB-4178-40A6-B017-C137170D0E2E}" destId="{4D9F8B57-9FB8-4B31-B44A-B46AAEC8FA40}" srcOrd="0" destOrd="0" presId="urn:microsoft.com/office/officeart/2005/8/layout/vList2#22"/>
    <dgm:cxn modelId="{FF77000B-B81F-4F9F-A60D-206A8A2B28D5}" type="presParOf" srcId="{4E93C3CB-4178-40A6-B017-C137170D0E2E}" destId="{B40A63DD-5FCE-4C29-999D-32F348AFB6FD}" srcOrd="1" destOrd="0" presId="urn:microsoft.com/office/officeart/2005/8/layout/vList2#22"/>
    <dgm:cxn modelId="{E014D4CB-8BEE-457E-B99B-3264610102C0}" type="presParOf" srcId="{4E93C3CB-4178-40A6-B017-C137170D0E2E}" destId="{2D119E56-839D-4D06-9E73-F3041D59A902}" srcOrd="2" destOrd="0" presId="urn:microsoft.com/office/officeart/2005/8/layout/vList2#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EDFD48A-92E5-4F8B-A14F-5A5001B53FF1}" type="doc">
      <dgm:prSet loTypeId="urn:microsoft.com/office/officeart/2005/8/layout/vList2#23" loCatId="list" qsTypeId="urn:microsoft.com/office/officeart/2005/8/quickstyle/simple1#40" qsCatId="simple" csTypeId="urn:microsoft.com/office/officeart/2005/8/colors/colorful1#30" csCatId="colorful" phldr="1"/>
      <dgm:spPr/>
      <dgm:t>
        <a:bodyPr/>
        <a:lstStyle/>
        <a:p>
          <a:endParaRPr lang="es-PE"/>
        </a:p>
      </dgm:t>
    </dgm:pt>
    <dgm:pt modelId="{3CC7A70A-05D3-4E7A-99EF-CF014AE69BBF}">
      <dgm:prSet phldrT="[Texto]" custT="1"/>
      <dgm:spPr/>
      <dgm:t>
        <a:bodyPr/>
        <a:lstStyle/>
        <a:p>
          <a:r>
            <a:rPr lang="es-PE" sz="2400" b="1"/>
            <a:t>Actividades que puede desempeñar:</a:t>
          </a:r>
          <a:endParaRPr lang="es-PE" sz="2400"/>
        </a:p>
      </dgm:t>
    </dgm:pt>
    <dgm:pt modelId="{929075AB-813A-4154-BABE-2FA0B8A54B72}" type="parTrans" cxnId="{72B10E32-EFFC-4820-BFBC-D6F09053B569}">
      <dgm:prSet/>
      <dgm:spPr/>
      <dgm:t>
        <a:bodyPr/>
        <a:lstStyle/>
        <a:p>
          <a:endParaRPr lang="es-PE" sz="2000"/>
        </a:p>
      </dgm:t>
    </dgm:pt>
    <dgm:pt modelId="{A206D797-020A-4234-9F8D-BA00A8EC4076}" type="sibTrans" cxnId="{72B10E32-EFFC-4820-BFBC-D6F09053B569}">
      <dgm:prSet/>
      <dgm:spPr/>
      <dgm:t>
        <a:bodyPr/>
        <a:lstStyle/>
        <a:p>
          <a:endParaRPr lang="es-PE" sz="2000"/>
        </a:p>
      </dgm:t>
    </dgm:pt>
    <dgm:pt modelId="{85373163-06DF-4839-BFE9-0B1DEBDCAD43}">
      <dgm:prSet custT="1"/>
      <dgm:spPr/>
      <dgm:t>
        <a:bodyPr/>
        <a:lstStyle/>
        <a:p>
          <a:r>
            <a:rPr lang="es-PE" sz="1800" dirty="0"/>
            <a:t>Otorgar aseguramiento respecto de los procesos de gestión de riesgos y de la evaluación correcta de los riesgos</a:t>
          </a:r>
        </a:p>
      </dgm:t>
    </dgm:pt>
    <dgm:pt modelId="{E02D9417-877B-4409-987B-F1BF6BB29B21}" type="parTrans" cxnId="{28DD2BE4-03A0-4604-B6E8-521D82FF44CD}">
      <dgm:prSet/>
      <dgm:spPr/>
      <dgm:t>
        <a:bodyPr/>
        <a:lstStyle/>
        <a:p>
          <a:endParaRPr lang="es-PE" sz="2000"/>
        </a:p>
      </dgm:t>
    </dgm:pt>
    <dgm:pt modelId="{D2BB8242-D189-4586-8463-049A2A81F7CC}" type="sibTrans" cxnId="{28DD2BE4-03A0-4604-B6E8-521D82FF44CD}">
      <dgm:prSet/>
      <dgm:spPr/>
      <dgm:t>
        <a:bodyPr/>
        <a:lstStyle/>
        <a:p>
          <a:endParaRPr lang="es-PE" sz="2000"/>
        </a:p>
      </dgm:t>
    </dgm:pt>
    <dgm:pt modelId="{80C95830-ECD0-4E07-AD23-D6A3C425FB21}">
      <dgm:prSet custT="1"/>
      <dgm:spPr/>
      <dgm:t>
        <a:bodyPr/>
        <a:lstStyle/>
        <a:p>
          <a:r>
            <a:rPr lang="es-PE" sz="1800"/>
            <a:t>Evaluar el proceso de gestión de riesgos institucionales y los informes sobre los riesgos clave</a:t>
          </a:r>
          <a:endParaRPr lang="es-PE" sz="1800" dirty="0"/>
        </a:p>
      </dgm:t>
    </dgm:pt>
    <dgm:pt modelId="{C8256BC0-7C91-4230-896A-F938CE737D0D}" type="parTrans" cxnId="{44EE78B8-01A5-4AA2-9E51-2A56A251EFAA}">
      <dgm:prSet/>
      <dgm:spPr/>
      <dgm:t>
        <a:bodyPr/>
        <a:lstStyle/>
        <a:p>
          <a:endParaRPr lang="es-PE" sz="2000"/>
        </a:p>
      </dgm:t>
    </dgm:pt>
    <dgm:pt modelId="{7069F449-1265-404E-BD12-8893B3EF3C32}" type="sibTrans" cxnId="{44EE78B8-01A5-4AA2-9E51-2A56A251EFAA}">
      <dgm:prSet/>
      <dgm:spPr/>
      <dgm:t>
        <a:bodyPr/>
        <a:lstStyle/>
        <a:p>
          <a:endParaRPr lang="es-PE" sz="2000"/>
        </a:p>
      </dgm:t>
    </dgm:pt>
    <dgm:pt modelId="{5E1ACD8D-D581-47F9-B130-B4E5572FA155}">
      <dgm:prSet custT="1"/>
      <dgm:spPr/>
      <dgm:t>
        <a:bodyPr/>
        <a:lstStyle/>
        <a:p>
          <a:r>
            <a:rPr lang="es-PE" sz="1800"/>
            <a:t>Revisar la gestión de los riesgos clave</a:t>
          </a:r>
          <a:endParaRPr lang="es-PE" sz="1800" dirty="0"/>
        </a:p>
      </dgm:t>
    </dgm:pt>
    <dgm:pt modelId="{1852584B-5B99-4622-B5B1-166745BF17F4}" type="parTrans" cxnId="{C6FF82C5-31DE-48A4-B185-7FAE47B1A014}">
      <dgm:prSet/>
      <dgm:spPr/>
      <dgm:t>
        <a:bodyPr/>
        <a:lstStyle/>
        <a:p>
          <a:endParaRPr lang="es-PE" sz="2000"/>
        </a:p>
      </dgm:t>
    </dgm:pt>
    <dgm:pt modelId="{423602D4-FCCD-45CD-B294-DB7E3B1016D8}" type="sibTrans" cxnId="{C6FF82C5-31DE-48A4-B185-7FAE47B1A014}">
      <dgm:prSet/>
      <dgm:spPr/>
      <dgm:t>
        <a:bodyPr/>
        <a:lstStyle/>
        <a:p>
          <a:endParaRPr lang="es-PE" sz="2000"/>
        </a:p>
      </dgm:t>
    </dgm:pt>
    <dgm:pt modelId="{09D5A5C8-7496-467E-8431-B16402B5C2B4}">
      <dgm:prSet custT="1"/>
      <dgm:spPr/>
      <dgm:t>
        <a:bodyPr/>
        <a:lstStyle/>
        <a:p>
          <a:r>
            <a:rPr lang="es-PE" sz="1800"/>
            <a:t>Presentar los informes a la MAI o MAE con sus recomendaciones.</a:t>
          </a:r>
          <a:endParaRPr lang="es-PE" sz="1800" dirty="0"/>
        </a:p>
      </dgm:t>
    </dgm:pt>
    <dgm:pt modelId="{428E11FE-E21D-4BB2-B0FB-D24E1206CD79}" type="parTrans" cxnId="{04C23AC2-CDC3-4919-B057-BBC6DF6E7F46}">
      <dgm:prSet/>
      <dgm:spPr/>
      <dgm:t>
        <a:bodyPr/>
        <a:lstStyle/>
        <a:p>
          <a:endParaRPr lang="es-PE" sz="2000"/>
        </a:p>
      </dgm:t>
    </dgm:pt>
    <dgm:pt modelId="{29C29E5B-ADF2-4EBE-94BF-7D539266A0B4}" type="sibTrans" cxnId="{04C23AC2-CDC3-4919-B057-BBC6DF6E7F46}">
      <dgm:prSet/>
      <dgm:spPr/>
      <dgm:t>
        <a:bodyPr/>
        <a:lstStyle/>
        <a:p>
          <a:endParaRPr lang="es-PE" sz="2000"/>
        </a:p>
      </dgm:t>
    </dgm:pt>
    <dgm:pt modelId="{66262A54-64F0-4CDA-AACD-EF2F849B1E38}">
      <dgm:prSet custT="1"/>
      <dgm:spPr/>
      <dgm:t>
        <a:bodyPr/>
        <a:lstStyle/>
        <a:p>
          <a:r>
            <a:rPr lang="es-PE" sz="2400" b="1" dirty="0"/>
            <a:t>Actividades que puede realizar tomando los resguardos pertinentes: </a:t>
          </a:r>
          <a:endParaRPr lang="es-PE" sz="2400" dirty="0"/>
        </a:p>
      </dgm:t>
    </dgm:pt>
    <dgm:pt modelId="{747834B7-6EC4-4D3A-B11C-FD0A16DD5D73}" type="parTrans" cxnId="{9E503164-DF28-4CB4-B075-0DAB1C2B20FB}">
      <dgm:prSet/>
      <dgm:spPr/>
      <dgm:t>
        <a:bodyPr/>
        <a:lstStyle/>
        <a:p>
          <a:endParaRPr lang="es-PE" sz="2000"/>
        </a:p>
      </dgm:t>
    </dgm:pt>
    <dgm:pt modelId="{0BE9BC7C-C8C6-4110-AB48-43781E6AACF1}" type="sibTrans" cxnId="{9E503164-DF28-4CB4-B075-0DAB1C2B20FB}">
      <dgm:prSet/>
      <dgm:spPr/>
      <dgm:t>
        <a:bodyPr/>
        <a:lstStyle/>
        <a:p>
          <a:endParaRPr lang="es-PE" sz="2000"/>
        </a:p>
      </dgm:t>
    </dgm:pt>
    <dgm:pt modelId="{A5B26A23-0B1A-48E2-B151-1AC148A4AF71}">
      <dgm:prSet custT="1"/>
      <dgm:spPr/>
      <dgm:t>
        <a:bodyPr/>
        <a:lstStyle/>
        <a:p>
          <a:r>
            <a:rPr lang="es-PE" sz="1800"/>
            <a:t>Actuar como facilitar en la identificación y evaluación de los riesgos por área cuando le sea solicitado</a:t>
          </a:r>
          <a:endParaRPr lang="es-PE" sz="1800" dirty="0"/>
        </a:p>
      </dgm:t>
    </dgm:pt>
    <dgm:pt modelId="{46BCAAF6-7FEF-4F28-8475-D56C73E68E5B}" type="parTrans" cxnId="{448000EC-DDEF-41DB-A077-1381604B565E}">
      <dgm:prSet/>
      <dgm:spPr/>
      <dgm:t>
        <a:bodyPr/>
        <a:lstStyle/>
        <a:p>
          <a:endParaRPr lang="es-PE" sz="2000"/>
        </a:p>
      </dgm:t>
    </dgm:pt>
    <dgm:pt modelId="{4281CAD1-2F4B-46B9-9F25-DA12BD50F35C}" type="sibTrans" cxnId="{448000EC-DDEF-41DB-A077-1381604B565E}">
      <dgm:prSet/>
      <dgm:spPr/>
      <dgm:t>
        <a:bodyPr/>
        <a:lstStyle/>
        <a:p>
          <a:endParaRPr lang="es-PE" sz="2000"/>
        </a:p>
      </dgm:t>
    </dgm:pt>
    <dgm:pt modelId="{8F4C56A2-0539-4DB2-8F48-758C43E048BC}">
      <dgm:prSet custT="1"/>
      <dgm:spPr/>
      <dgm:t>
        <a:bodyPr/>
        <a:lstStyle/>
        <a:p>
          <a:r>
            <a:rPr lang="es-PE" sz="1800"/>
            <a:t>Asesorar a la MAI, MAE y a los responsables jerárquicos de las áreas o unidades en la etapa de selección de la respuesta a los riesgos</a:t>
          </a:r>
          <a:endParaRPr lang="es-PE" sz="1800" dirty="0"/>
        </a:p>
      </dgm:t>
    </dgm:pt>
    <dgm:pt modelId="{B6CE2C4B-F9C0-4E50-96AC-8CA7FF40CC27}" type="parTrans" cxnId="{A5D536F2-1B51-4C33-847B-28862E76E6EA}">
      <dgm:prSet/>
      <dgm:spPr/>
      <dgm:t>
        <a:bodyPr/>
        <a:lstStyle/>
        <a:p>
          <a:endParaRPr lang="es-PE" sz="2000"/>
        </a:p>
      </dgm:t>
    </dgm:pt>
    <dgm:pt modelId="{D86A09BA-5382-4F29-81D6-370C2D7009A9}" type="sibTrans" cxnId="{A5D536F2-1B51-4C33-847B-28862E76E6EA}">
      <dgm:prSet/>
      <dgm:spPr/>
      <dgm:t>
        <a:bodyPr/>
        <a:lstStyle/>
        <a:p>
          <a:endParaRPr lang="es-PE" sz="2000"/>
        </a:p>
      </dgm:t>
    </dgm:pt>
    <dgm:pt modelId="{6DD843A4-46CF-4D79-9757-D269C1C05E9E}">
      <dgm:prSet custT="1"/>
      <dgm:spPr/>
      <dgm:t>
        <a:bodyPr/>
        <a:lstStyle/>
        <a:p>
          <a:r>
            <a:rPr lang="es-PE" sz="1800"/>
            <a:t>Analizar y evaluar los informes sobre riesgos consolidados presentados por el COR</a:t>
          </a:r>
          <a:endParaRPr lang="es-PE" sz="1800" dirty="0"/>
        </a:p>
      </dgm:t>
    </dgm:pt>
    <dgm:pt modelId="{9AB1E7A9-2283-4678-BA51-951F34F0DDC7}" type="parTrans" cxnId="{0E0D2600-AC95-44F8-97EA-58504B8F8A44}">
      <dgm:prSet/>
      <dgm:spPr/>
      <dgm:t>
        <a:bodyPr/>
        <a:lstStyle/>
        <a:p>
          <a:endParaRPr lang="es-PE" sz="2000"/>
        </a:p>
      </dgm:t>
    </dgm:pt>
    <dgm:pt modelId="{87F4BEF8-E944-4C7D-B7C4-55195A5C5A91}" type="sibTrans" cxnId="{0E0D2600-AC95-44F8-97EA-58504B8F8A44}">
      <dgm:prSet/>
      <dgm:spPr/>
      <dgm:t>
        <a:bodyPr/>
        <a:lstStyle/>
        <a:p>
          <a:endParaRPr lang="es-PE" sz="2000"/>
        </a:p>
      </dgm:t>
    </dgm:pt>
    <dgm:pt modelId="{B78C2CF7-1D92-4A4C-83A8-3037DA322C90}">
      <dgm:prSet custT="1"/>
      <dgm:spPr/>
      <dgm:t>
        <a:bodyPr/>
        <a:lstStyle/>
        <a:p>
          <a:r>
            <a:rPr lang="es-PE" sz="1800"/>
            <a:t>Contribuir a mantener y promover en la entidad el enfoque de gestión de riesgos institucionales</a:t>
          </a:r>
          <a:endParaRPr lang="es-PE" sz="1800" dirty="0"/>
        </a:p>
      </dgm:t>
    </dgm:pt>
    <dgm:pt modelId="{C545D200-2985-44DD-B36E-0A1E1C88F6A5}" type="parTrans" cxnId="{2FB2807D-5723-4E0C-BCF3-8CA2D42FAA5E}">
      <dgm:prSet/>
      <dgm:spPr/>
      <dgm:t>
        <a:bodyPr/>
        <a:lstStyle/>
        <a:p>
          <a:endParaRPr lang="es-PE" sz="2000"/>
        </a:p>
      </dgm:t>
    </dgm:pt>
    <dgm:pt modelId="{90C8B909-035A-404A-9DDE-5BB2D3CFCC1C}" type="sibTrans" cxnId="{2FB2807D-5723-4E0C-BCF3-8CA2D42FAA5E}">
      <dgm:prSet/>
      <dgm:spPr/>
      <dgm:t>
        <a:bodyPr/>
        <a:lstStyle/>
        <a:p>
          <a:endParaRPr lang="es-PE" sz="2000"/>
        </a:p>
      </dgm:t>
    </dgm:pt>
    <dgm:pt modelId="{C0FD8EB7-4F82-4536-9FB6-E81B8F713A24}" type="pres">
      <dgm:prSet presAssocID="{8EDFD48A-92E5-4F8B-A14F-5A5001B53FF1}" presName="linear" presStyleCnt="0">
        <dgm:presLayoutVars>
          <dgm:animLvl val="lvl"/>
          <dgm:resizeHandles val="exact"/>
        </dgm:presLayoutVars>
      </dgm:prSet>
      <dgm:spPr/>
    </dgm:pt>
    <dgm:pt modelId="{AE6B3E56-87C6-4BC4-9E2E-08CCBBED5C75}" type="pres">
      <dgm:prSet presAssocID="{3CC7A70A-05D3-4E7A-99EF-CF014AE69BBF}" presName="parentText" presStyleLbl="node1" presStyleIdx="0" presStyleCnt="2">
        <dgm:presLayoutVars>
          <dgm:chMax val="0"/>
          <dgm:bulletEnabled val="1"/>
        </dgm:presLayoutVars>
      </dgm:prSet>
      <dgm:spPr/>
    </dgm:pt>
    <dgm:pt modelId="{7FE42FBD-7815-4172-B60D-897F4787F9EB}" type="pres">
      <dgm:prSet presAssocID="{3CC7A70A-05D3-4E7A-99EF-CF014AE69BBF}" presName="childText" presStyleLbl="revTx" presStyleIdx="0" presStyleCnt="2">
        <dgm:presLayoutVars>
          <dgm:bulletEnabled val="1"/>
        </dgm:presLayoutVars>
      </dgm:prSet>
      <dgm:spPr/>
    </dgm:pt>
    <dgm:pt modelId="{3A6ADB88-505C-44DD-ADE5-723A29DA5077}" type="pres">
      <dgm:prSet presAssocID="{66262A54-64F0-4CDA-AACD-EF2F849B1E38}" presName="parentText" presStyleLbl="node1" presStyleIdx="1" presStyleCnt="2">
        <dgm:presLayoutVars>
          <dgm:chMax val="0"/>
          <dgm:bulletEnabled val="1"/>
        </dgm:presLayoutVars>
      </dgm:prSet>
      <dgm:spPr/>
    </dgm:pt>
    <dgm:pt modelId="{DD839BB9-EED5-4581-94C8-C9FC59C59E73}" type="pres">
      <dgm:prSet presAssocID="{66262A54-64F0-4CDA-AACD-EF2F849B1E38}" presName="childText" presStyleLbl="revTx" presStyleIdx="1" presStyleCnt="2">
        <dgm:presLayoutVars>
          <dgm:bulletEnabled val="1"/>
        </dgm:presLayoutVars>
      </dgm:prSet>
      <dgm:spPr/>
    </dgm:pt>
  </dgm:ptLst>
  <dgm:cxnLst>
    <dgm:cxn modelId="{0E0D2600-AC95-44F8-97EA-58504B8F8A44}" srcId="{66262A54-64F0-4CDA-AACD-EF2F849B1E38}" destId="{6DD843A4-46CF-4D79-9757-D269C1C05E9E}" srcOrd="2" destOrd="0" parTransId="{9AB1E7A9-2283-4678-BA51-951F34F0DDC7}" sibTransId="{87F4BEF8-E944-4C7D-B7C4-55195A5C5A91}"/>
    <dgm:cxn modelId="{A2BE1C14-8066-493D-B6A9-92CF76EBCF6F}" type="presOf" srcId="{09D5A5C8-7496-467E-8431-B16402B5C2B4}" destId="{7FE42FBD-7815-4172-B60D-897F4787F9EB}" srcOrd="0" destOrd="3" presId="urn:microsoft.com/office/officeart/2005/8/layout/vList2#23"/>
    <dgm:cxn modelId="{7B8A011E-BDFD-4CE2-97A1-A653576482BF}" type="presOf" srcId="{3CC7A70A-05D3-4E7A-99EF-CF014AE69BBF}" destId="{AE6B3E56-87C6-4BC4-9E2E-08CCBBED5C75}" srcOrd="0" destOrd="0" presId="urn:microsoft.com/office/officeart/2005/8/layout/vList2#23"/>
    <dgm:cxn modelId="{72B10E32-EFFC-4820-BFBC-D6F09053B569}" srcId="{8EDFD48A-92E5-4F8B-A14F-5A5001B53FF1}" destId="{3CC7A70A-05D3-4E7A-99EF-CF014AE69BBF}" srcOrd="0" destOrd="0" parTransId="{929075AB-813A-4154-BABE-2FA0B8A54B72}" sibTransId="{A206D797-020A-4234-9F8D-BA00A8EC4076}"/>
    <dgm:cxn modelId="{7BEFB340-3AE5-48CA-8499-75B5B5ECEF88}" type="presOf" srcId="{6DD843A4-46CF-4D79-9757-D269C1C05E9E}" destId="{DD839BB9-EED5-4581-94C8-C9FC59C59E73}" srcOrd="0" destOrd="2" presId="urn:microsoft.com/office/officeart/2005/8/layout/vList2#23"/>
    <dgm:cxn modelId="{9E503164-DF28-4CB4-B075-0DAB1C2B20FB}" srcId="{8EDFD48A-92E5-4F8B-A14F-5A5001B53FF1}" destId="{66262A54-64F0-4CDA-AACD-EF2F849B1E38}" srcOrd="1" destOrd="0" parTransId="{747834B7-6EC4-4D3A-B11C-FD0A16DD5D73}" sibTransId="{0BE9BC7C-C8C6-4110-AB48-43781E6AACF1}"/>
    <dgm:cxn modelId="{C3E6D459-6AE6-4B91-B721-7047EA1DC9CE}" type="presOf" srcId="{66262A54-64F0-4CDA-AACD-EF2F849B1E38}" destId="{3A6ADB88-505C-44DD-ADE5-723A29DA5077}" srcOrd="0" destOrd="0" presId="urn:microsoft.com/office/officeart/2005/8/layout/vList2#23"/>
    <dgm:cxn modelId="{2FB2807D-5723-4E0C-BCF3-8CA2D42FAA5E}" srcId="{66262A54-64F0-4CDA-AACD-EF2F849B1E38}" destId="{B78C2CF7-1D92-4A4C-83A8-3037DA322C90}" srcOrd="3" destOrd="0" parTransId="{C545D200-2985-44DD-B36E-0A1E1C88F6A5}" sibTransId="{90C8B909-035A-404A-9DDE-5BB2D3CFCC1C}"/>
    <dgm:cxn modelId="{330C3E82-5713-4FAF-867E-74D4D25534D9}" type="presOf" srcId="{8EDFD48A-92E5-4F8B-A14F-5A5001B53FF1}" destId="{C0FD8EB7-4F82-4536-9FB6-E81B8F713A24}" srcOrd="0" destOrd="0" presId="urn:microsoft.com/office/officeart/2005/8/layout/vList2#23"/>
    <dgm:cxn modelId="{FC8529AC-F18D-4214-94B7-F4F8364D14D8}" type="presOf" srcId="{80C95830-ECD0-4E07-AD23-D6A3C425FB21}" destId="{7FE42FBD-7815-4172-B60D-897F4787F9EB}" srcOrd="0" destOrd="1" presId="urn:microsoft.com/office/officeart/2005/8/layout/vList2#23"/>
    <dgm:cxn modelId="{0A0CC9B2-7524-4CA4-A57E-2165698074F5}" type="presOf" srcId="{8F4C56A2-0539-4DB2-8F48-758C43E048BC}" destId="{DD839BB9-EED5-4581-94C8-C9FC59C59E73}" srcOrd="0" destOrd="1" presId="urn:microsoft.com/office/officeart/2005/8/layout/vList2#23"/>
    <dgm:cxn modelId="{44EE78B8-01A5-4AA2-9E51-2A56A251EFAA}" srcId="{3CC7A70A-05D3-4E7A-99EF-CF014AE69BBF}" destId="{80C95830-ECD0-4E07-AD23-D6A3C425FB21}" srcOrd="1" destOrd="0" parTransId="{C8256BC0-7C91-4230-896A-F938CE737D0D}" sibTransId="{7069F449-1265-404E-BD12-8893B3EF3C32}"/>
    <dgm:cxn modelId="{02D0ABC1-0284-4262-8468-A3E2954FBA09}" type="presOf" srcId="{85373163-06DF-4839-BFE9-0B1DEBDCAD43}" destId="{7FE42FBD-7815-4172-B60D-897F4787F9EB}" srcOrd="0" destOrd="0" presId="urn:microsoft.com/office/officeart/2005/8/layout/vList2#23"/>
    <dgm:cxn modelId="{04C23AC2-CDC3-4919-B057-BBC6DF6E7F46}" srcId="{3CC7A70A-05D3-4E7A-99EF-CF014AE69BBF}" destId="{09D5A5C8-7496-467E-8431-B16402B5C2B4}" srcOrd="3" destOrd="0" parTransId="{428E11FE-E21D-4BB2-B0FB-D24E1206CD79}" sibTransId="{29C29E5B-ADF2-4EBE-94BF-7D539266A0B4}"/>
    <dgm:cxn modelId="{C6FF82C5-31DE-48A4-B185-7FAE47B1A014}" srcId="{3CC7A70A-05D3-4E7A-99EF-CF014AE69BBF}" destId="{5E1ACD8D-D581-47F9-B130-B4E5572FA155}" srcOrd="2" destOrd="0" parTransId="{1852584B-5B99-4622-B5B1-166745BF17F4}" sibTransId="{423602D4-FCCD-45CD-B294-DB7E3B1016D8}"/>
    <dgm:cxn modelId="{6C32AFCA-7A98-4500-B320-5ECC300D2F9C}" type="presOf" srcId="{A5B26A23-0B1A-48E2-B151-1AC148A4AF71}" destId="{DD839BB9-EED5-4581-94C8-C9FC59C59E73}" srcOrd="0" destOrd="0" presId="urn:microsoft.com/office/officeart/2005/8/layout/vList2#23"/>
    <dgm:cxn modelId="{1BEA32E2-819E-4F34-995D-BC2DBDA82BB6}" type="presOf" srcId="{B78C2CF7-1D92-4A4C-83A8-3037DA322C90}" destId="{DD839BB9-EED5-4581-94C8-C9FC59C59E73}" srcOrd="0" destOrd="3" presId="urn:microsoft.com/office/officeart/2005/8/layout/vList2#23"/>
    <dgm:cxn modelId="{F75E97E3-1222-4579-99DE-AE13BF4FDC1C}" type="presOf" srcId="{5E1ACD8D-D581-47F9-B130-B4E5572FA155}" destId="{7FE42FBD-7815-4172-B60D-897F4787F9EB}" srcOrd="0" destOrd="2" presId="urn:microsoft.com/office/officeart/2005/8/layout/vList2#23"/>
    <dgm:cxn modelId="{28DD2BE4-03A0-4604-B6E8-521D82FF44CD}" srcId="{3CC7A70A-05D3-4E7A-99EF-CF014AE69BBF}" destId="{85373163-06DF-4839-BFE9-0B1DEBDCAD43}" srcOrd="0" destOrd="0" parTransId="{E02D9417-877B-4409-987B-F1BF6BB29B21}" sibTransId="{D2BB8242-D189-4586-8463-049A2A81F7CC}"/>
    <dgm:cxn modelId="{448000EC-DDEF-41DB-A077-1381604B565E}" srcId="{66262A54-64F0-4CDA-AACD-EF2F849B1E38}" destId="{A5B26A23-0B1A-48E2-B151-1AC148A4AF71}" srcOrd="0" destOrd="0" parTransId="{46BCAAF6-7FEF-4F28-8475-D56C73E68E5B}" sibTransId="{4281CAD1-2F4B-46B9-9F25-DA12BD50F35C}"/>
    <dgm:cxn modelId="{A5D536F2-1B51-4C33-847B-28862E76E6EA}" srcId="{66262A54-64F0-4CDA-AACD-EF2F849B1E38}" destId="{8F4C56A2-0539-4DB2-8F48-758C43E048BC}" srcOrd="1" destOrd="0" parTransId="{B6CE2C4B-F9C0-4E50-96AC-8CA7FF40CC27}" sibTransId="{D86A09BA-5382-4F29-81D6-370C2D7009A9}"/>
    <dgm:cxn modelId="{6D4BA0F3-783D-42CE-8E4C-A5C74B639122}" type="presParOf" srcId="{C0FD8EB7-4F82-4536-9FB6-E81B8F713A24}" destId="{AE6B3E56-87C6-4BC4-9E2E-08CCBBED5C75}" srcOrd="0" destOrd="0" presId="urn:microsoft.com/office/officeart/2005/8/layout/vList2#23"/>
    <dgm:cxn modelId="{A9CD877D-1F46-4C83-8ECA-689B12C9CF75}" type="presParOf" srcId="{C0FD8EB7-4F82-4536-9FB6-E81B8F713A24}" destId="{7FE42FBD-7815-4172-B60D-897F4787F9EB}" srcOrd="1" destOrd="0" presId="urn:microsoft.com/office/officeart/2005/8/layout/vList2#23"/>
    <dgm:cxn modelId="{796ED8DB-F48C-4FA9-A69F-4DCB4B23F213}" type="presParOf" srcId="{C0FD8EB7-4F82-4536-9FB6-E81B8F713A24}" destId="{3A6ADB88-505C-44DD-ADE5-723A29DA5077}" srcOrd="2" destOrd="0" presId="urn:microsoft.com/office/officeart/2005/8/layout/vList2#23"/>
    <dgm:cxn modelId="{E001AD94-0468-4FB7-8100-95EEA6EC369D}" type="presParOf" srcId="{C0FD8EB7-4F82-4536-9FB6-E81B8F713A24}" destId="{DD839BB9-EED5-4581-94C8-C9FC59C59E73}" srcOrd="3" destOrd="0" presId="urn:microsoft.com/office/officeart/2005/8/layout/vList2#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1BC037E-0C11-4925-B28B-C7EEC0D405E5}" type="doc">
      <dgm:prSet loTypeId="urn:microsoft.com/office/officeart/2005/8/layout/StepDownProcess#1" loCatId="process" qsTypeId="urn:microsoft.com/office/officeart/2005/8/quickstyle/simple1#41" qsCatId="simple" csTypeId="urn:microsoft.com/office/officeart/2005/8/colors/colorful1#31" csCatId="colorful" phldr="1"/>
      <dgm:spPr/>
      <dgm:t>
        <a:bodyPr/>
        <a:lstStyle/>
        <a:p>
          <a:endParaRPr lang="es-PE"/>
        </a:p>
      </dgm:t>
    </dgm:pt>
    <dgm:pt modelId="{D33C3783-0E8F-47A8-9486-52395ADF00E5}">
      <dgm:prSet phldrT="[Texto]"/>
      <dgm:spPr/>
      <dgm:t>
        <a:bodyPr/>
        <a:lstStyle/>
        <a:p>
          <a:r>
            <a:rPr lang="es-PE" dirty="0"/>
            <a:t>Proponen</a:t>
          </a:r>
        </a:p>
      </dgm:t>
    </dgm:pt>
    <dgm:pt modelId="{837700C2-929B-4A16-8093-2312DD71CF97}" type="parTrans" cxnId="{06539A59-A553-413A-8BD2-E1A76F495F15}">
      <dgm:prSet/>
      <dgm:spPr/>
      <dgm:t>
        <a:bodyPr/>
        <a:lstStyle/>
        <a:p>
          <a:endParaRPr lang="es-PE"/>
        </a:p>
      </dgm:t>
    </dgm:pt>
    <dgm:pt modelId="{606414E9-8DA1-4625-92EF-52897E1C9521}" type="sibTrans" cxnId="{06539A59-A553-413A-8BD2-E1A76F495F15}">
      <dgm:prSet/>
      <dgm:spPr/>
      <dgm:t>
        <a:bodyPr/>
        <a:lstStyle/>
        <a:p>
          <a:endParaRPr lang="es-PE"/>
        </a:p>
      </dgm:t>
    </dgm:pt>
    <dgm:pt modelId="{ABB489DA-D453-42D7-B807-C4C4611CF393}">
      <dgm:prSet phldrT="[Texto]" custT="1"/>
      <dgm:spPr/>
      <dgm:t>
        <a:bodyPr/>
        <a:lstStyle/>
        <a:p>
          <a:r>
            <a:rPr lang="es-PE" sz="1600" dirty="0"/>
            <a:t>MAE y responsables jerárquicos de las áreas o unidades principales de la entidad </a:t>
          </a:r>
        </a:p>
      </dgm:t>
    </dgm:pt>
    <dgm:pt modelId="{F31F9D84-532E-42A7-ADC1-AF8F7FD46C41}" type="parTrans" cxnId="{3C42C5EA-DCC6-43FB-BC00-7C6E5F4DAD15}">
      <dgm:prSet/>
      <dgm:spPr/>
      <dgm:t>
        <a:bodyPr/>
        <a:lstStyle/>
        <a:p>
          <a:endParaRPr lang="es-PE"/>
        </a:p>
      </dgm:t>
    </dgm:pt>
    <dgm:pt modelId="{BE90224B-587E-435C-A3EA-781370B28AAF}" type="sibTrans" cxnId="{3C42C5EA-DCC6-43FB-BC00-7C6E5F4DAD15}">
      <dgm:prSet/>
      <dgm:spPr/>
      <dgm:t>
        <a:bodyPr/>
        <a:lstStyle/>
        <a:p>
          <a:endParaRPr lang="es-PE"/>
        </a:p>
      </dgm:t>
    </dgm:pt>
    <dgm:pt modelId="{1AF84DF7-F1E6-487C-89E0-E75E877DCCEB}">
      <dgm:prSet phldrT="[Texto]"/>
      <dgm:spPr/>
      <dgm:t>
        <a:bodyPr/>
        <a:lstStyle/>
        <a:p>
          <a:r>
            <a:rPr lang="es-PE" dirty="0"/>
            <a:t>Revisa</a:t>
          </a:r>
        </a:p>
      </dgm:t>
    </dgm:pt>
    <dgm:pt modelId="{EE407E13-331B-457D-8A7E-5CC37C0A2CA4}" type="parTrans" cxnId="{12F613BE-2CE0-43FC-882A-ED146C1DF597}">
      <dgm:prSet/>
      <dgm:spPr/>
      <dgm:t>
        <a:bodyPr/>
        <a:lstStyle/>
        <a:p>
          <a:endParaRPr lang="es-PE"/>
        </a:p>
      </dgm:t>
    </dgm:pt>
    <dgm:pt modelId="{0FA61582-3BEF-4DFA-864A-87189BE7DFAE}" type="sibTrans" cxnId="{12F613BE-2CE0-43FC-882A-ED146C1DF597}">
      <dgm:prSet/>
      <dgm:spPr/>
      <dgm:t>
        <a:bodyPr/>
        <a:lstStyle/>
        <a:p>
          <a:endParaRPr lang="es-PE"/>
        </a:p>
      </dgm:t>
    </dgm:pt>
    <dgm:pt modelId="{D1CE49BB-9EB9-4683-A702-21A45850C45D}">
      <dgm:prSet phldrT="[Texto]"/>
      <dgm:spPr/>
      <dgm:t>
        <a:bodyPr/>
        <a:lstStyle/>
        <a:p>
          <a:r>
            <a:rPr lang="es-PE" dirty="0"/>
            <a:t>Comité de Riesgos</a:t>
          </a:r>
        </a:p>
      </dgm:t>
    </dgm:pt>
    <dgm:pt modelId="{0B204041-116D-4492-B37D-78A8625BDE92}" type="parTrans" cxnId="{B357CB29-E76A-4A28-9CF9-FC973A988A58}">
      <dgm:prSet/>
      <dgm:spPr/>
      <dgm:t>
        <a:bodyPr/>
        <a:lstStyle/>
        <a:p>
          <a:endParaRPr lang="es-PE"/>
        </a:p>
      </dgm:t>
    </dgm:pt>
    <dgm:pt modelId="{7278CAA2-6E82-43FE-8B96-667AA6380770}" type="sibTrans" cxnId="{B357CB29-E76A-4A28-9CF9-FC973A988A58}">
      <dgm:prSet/>
      <dgm:spPr/>
      <dgm:t>
        <a:bodyPr/>
        <a:lstStyle/>
        <a:p>
          <a:endParaRPr lang="es-PE"/>
        </a:p>
      </dgm:t>
    </dgm:pt>
    <dgm:pt modelId="{024CCDEC-9256-4561-A923-4AC8A62C2799}">
      <dgm:prSet phldrT="[Texto]"/>
      <dgm:spPr/>
      <dgm:t>
        <a:bodyPr/>
        <a:lstStyle/>
        <a:p>
          <a:r>
            <a:rPr lang="es-PE" dirty="0"/>
            <a:t>Aprueba</a:t>
          </a:r>
        </a:p>
      </dgm:t>
    </dgm:pt>
    <dgm:pt modelId="{A8D61760-1DEB-40D5-8AE7-D867E6654B4E}" type="parTrans" cxnId="{88719920-C50A-4C6A-9A4B-DA40214911CE}">
      <dgm:prSet/>
      <dgm:spPr/>
      <dgm:t>
        <a:bodyPr/>
        <a:lstStyle/>
        <a:p>
          <a:endParaRPr lang="es-PE"/>
        </a:p>
      </dgm:t>
    </dgm:pt>
    <dgm:pt modelId="{1535261F-D8C7-47ED-B8D9-9DB13DE5155E}" type="sibTrans" cxnId="{88719920-C50A-4C6A-9A4B-DA40214911CE}">
      <dgm:prSet/>
      <dgm:spPr/>
      <dgm:t>
        <a:bodyPr/>
        <a:lstStyle/>
        <a:p>
          <a:endParaRPr lang="es-PE"/>
        </a:p>
      </dgm:t>
    </dgm:pt>
    <dgm:pt modelId="{28429223-DB22-4F65-977B-8BE3103812DD}">
      <dgm:prSet phldrT="[Texto]"/>
      <dgm:spPr/>
      <dgm:t>
        <a:bodyPr/>
        <a:lstStyle/>
        <a:p>
          <a:r>
            <a:rPr lang="es-PE" dirty="0"/>
            <a:t>MAI</a:t>
          </a:r>
        </a:p>
      </dgm:t>
    </dgm:pt>
    <dgm:pt modelId="{7C24D5FE-E956-460F-90D3-DF78B4461A7A}" type="parTrans" cxnId="{20E82E4B-5A74-4D67-BFAE-498EC47D07BB}">
      <dgm:prSet/>
      <dgm:spPr/>
      <dgm:t>
        <a:bodyPr/>
        <a:lstStyle/>
        <a:p>
          <a:endParaRPr lang="es-PE"/>
        </a:p>
      </dgm:t>
    </dgm:pt>
    <dgm:pt modelId="{650DCF30-A10A-421E-8A60-D1718BD864E3}" type="sibTrans" cxnId="{20E82E4B-5A74-4D67-BFAE-498EC47D07BB}">
      <dgm:prSet/>
      <dgm:spPr/>
      <dgm:t>
        <a:bodyPr/>
        <a:lstStyle/>
        <a:p>
          <a:endParaRPr lang="es-PE"/>
        </a:p>
      </dgm:t>
    </dgm:pt>
    <dgm:pt modelId="{0553F8BC-93FF-4AD9-87C3-5FB9C352FD61}" type="pres">
      <dgm:prSet presAssocID="{01BC037E-0C11-4925-B28B-C7EEC0D405E5}" presName="rootnode" presStyleCnt="0">
        <dgm:presLayoutVars>
          <dgm:chMax/>
          <dgm:chPref/>
          <dgm:dir/>
          <dgm:animLvl val="lvl"/>
        </dgm:presLayoutVars>
      </dgm:prSet>
      <dgm:spPr/>
    </dgm:pt>
    <dgm:pt modelId="{BA851194-1C25-4279-B1AF-509F5DA9E2A7}" type="pres">
      <dgm:prSet presAssocID="{D33C3783-0E8F-47A8-9486-52395ADF00E5}" presName="composite" presStyleCnt="0"/>
      <dgm:spPr/>
    </dgm:pt>
    <dgm:pt modelId="{41B25E7D-49E3-4079-B4FF-CA02F3D7CBB1}" type="pres">
      <dgm:prSet presAssocID="{D33C3783-0E8F-47A8-9486-52395ADF00E5}" presName="bentUpArrow1" presStyleLbl="alignImgPlace1" presStyleIdx="0" presStyleCnt="2"/>
      <dgm:spPr/>
    </dgm:pt>
    <dgm:pt modelId="{73E428FD-A9F0-40FB-AE68-91650A28305F}" type="pres">
      <dgm:prSet presAssocID="{D33C3783-0E8F-47A8-9486-52395ADF00E5}" presName="ParentText" presStyleLbl="node1" presStyleIdx="0" presStyleCnt="3">
        <dgm:presLayoutVars>
          <dgm:chMax val="1"/>
          <dgm:chPref val="1"/>
          <dgm:bulletEnabled val="1"/>
        </dgm:presLayoutVars>
      </dgm:prSet>
      <dgm:spPr/>
    </dgm:pt>
    <dgm:pt modelId="{ABAA2485-62A4-42CB-8339-267C1D85E456}" type="pres">
      <dgm:prSet presAssocID="{D33C3783-0E8F-47A8-9486-52395ADF00E5}" presName="ChildText" presStyleLbl="revTx" presStyleIdx="0" presStyleCnt="3">
        <dgm:presLayoutVars>
          <dgm:chMax val="0"/>
          <dgm:chPref val="0"/>
          <dgm:bulletEnabled val="1"/>
        </dgm:presLayoutVars>
      </dgm:prSet>
      <dgm:spPr/>
    </dgm:pt>
    <dgm:pt modelId="{F7E24E19-576B-48A3-A355-FE31496A914A}" type="pres">
      <dgm:prSet presAssocID="{606414E9-8DA1-4625-92EF-52897E1C9521}" presName="sibTrans" presStyleCnt="0"/>
      <dgm:spPr/>
    </dgm:pt>
    <dgm:pt modelId="{1CA92DC9-A1E2-4553-90AD-67EEEFEC64A4}" type="pres">
      <dgm:prSet presAssocID="{1AF84DF7-F1E6-487C-89E0-E75E877DCCEB}" presName="composite" presStyleCnt="0"/>
      <dgm:spPr/>
    </dgm:pt>
    <dgm:pt modelId="{0965CEC0-487B-49D0-BF95-B92ADD872020}" type="pres">
      <dgm:prSet presAssocID="{1AF84DF7-F1E6-487C-89E0-E75E877DCCEB}" presName="bentUpArrow1" presStyleLbl="alignImgPlace1" presStyleIdx="1" presStyleCnt="2"/>
      <dgm:spPr/>
    </dgm:pt>
    <dgm:pt modelId="{C572FF15-4085-4939-9473-BDD1BD55E0C0}" type="pres">
      <dgm:prSet presAssocID="{1AF84DF7-F1E6-487C-89E0-E75E877DCCEB}" presName="ParentText" presStyleLbl="node1" presStyleIdx="1" presStyleCnt="3">
        <dgm:presLayoutVars>
          <dgm:chMax val="1"/>
          <dgm:chPref val="1"/>
          <dgm:bulletEnabled val="1"/>
        </dgm:presLayoutVars>
      </dgm:prSet>
      <dgm:spPr/>
    </dgm:pt>
    <dgm:pt modelId="{372EFCB2-00E7-4FAA-97EF-6CE4E201C8B1}" type="pres">
      <dgm:prSet presAssocID="{1AF84DF7-F1E6-487C-89E0-E75E877DCCEB}" presName="ChildText" presStyleLbl="revTx" presStyleIdx="1" presStyleCnt="3">
        <dgm:presLayoutVars>
          <dgm:chMax val="0"/>
          <dgm:chPref val="0"/>
          <dgm:bulletEnabled val="1"/>
        </dgm:presLayoutVars>
      </dgm:prSet>
      <dgm:spPr/>
    </dgm:pt>
    <dgm:pt modelId="{E31DC154-D513-4D26-A442-51186FB19006}" type="pres">
      <dgm:prSet presAssocID="{0FA61582-3BEF-4DFA-864A-87189BE7DFAE}" presName="sibTrans" presStyleCnt="0"/>
      <dgm:spPr/>
    </dgm:pt>
    <dgm:pt modelId="{73E53F2F-B35F-4494-AFDA-9B0D97A4D2FC}" type="pres">
      <dgm:prSet presAssocID="{024CCDEC-9256-4561-A923-4AC8A62C2799}" presName="composite" presStyleCnt="0"/>
      <dgm:spPr/>
    </dgm:pt>
    <dgm:pt modelId="{B96E298A-85B2-4B4E-876C-CA1304849CF8}" type="pres">
      <dgm:prSet presAssocID="{024CCDEC-9256-4561-A923-4AC8A62C2799}" presName="ParentText" presStyleLbl="node1" presStyleIdx="2" presStyleCnt="3">
        <dgm:presLayoutVars>
          <dgm:chMax val="1"/>
          <dgm:chPref val="1"/>
          <dgm:bulletEnabled val="1"/>
        </dgm:presLayoutVars>
      </dgm:prSet>
      <dgm:spPr/>
    </dgm:pt>
    <dgm:pt modelId="{69ABD380-188D-4D3D-A7A2-55B57736FD23}" type="pres">
      <dgm:prSet presAssocID="{024CCDEC-9256-4561-A923-4AC8A62C2799}" presName="FinalChildText" presStyleLbl="revTx" presStyleIdx="2" presStyleCnt="3">
        <dgm:presLayoutVars>
          <dgm:chMax val="0"/>
          <dgm:chPref val="0"/>
          <dgm:bulletEnabled val="1"/>
        </dgm:presLayoutVars>
      </dgm:prSet>
      <dgm:spPr/>
    </dgm:pt>
  </dgm:ptLst>
  <dgm:cxnLst>
    <dgm:cxn modelId="{AB62BF1B-E5CD-4CEC-B792-B88E75CAD8B7}" type="presOf" srcId="{1AF84DF7-F1E6-487C-89E0-E75E877DCCEB}" destId="{C572FF15-4085-4939-9473-BDD1BD55E0C0}" srcOrd="0" destOrd="0" presId="urn:microsoft.com/office/officeart/2005/8/layout/StepDownProcess#1"/>
    <dgm:cxn modelId="{88719920-C50A-4C6A-9A4B-DA40214911CE}" srcId="{01BC037E-0C11-4925-B28B-C7EEC0D405E5}" destId="{024CCDEC-9256-4561-A923-4AC8A62C2799}" srcOrd="2" destOrd="0" parTransId="{A8D61760-1DEB-40D5-8AE7-D867E6654B4E}" sibTransId="{1535261F-D8C7-47ED-B8D9-9DB13DE5155E}"/>
    <dgm:cxn modelId="{B357CB29-E76A-4A28-9CF9-FC973A988A58}" srcId="{1AF84DF7-F1E6-487C-89E0-E75E877DCCEB}" destId="{D1CE49BB-9EB9-4683-A702-21A45850C45D}" srcOrd="0" destOrd="0" parTransId="{0B204041-116D-4492-B37D-78A8625BDE92}" sibTransId="{7278CAA2-6E82-43FE-8B96-667AA6380770}"/>
    <dgm:cxn modelId="{BB439565-05D8-456D-9488-91431B5E1F74}" type="presOf" srcId="{D33C3783-0E8F-47A8-9486-52395ADF00E5}" destId="{73E428FD-A9F0-40FB-AE68-91650A28305F}" srcOrd="0" destOrd="0" presId="urn:microsoft.com/office/officeart/2005/8/layout/StepDownProcess#1"/>
    <dgm:cxn modelId="{20E82E4B-5A74-4D67-BFAE-498EC47D07BB}" srcId="{024CCDEC-9256-4561-A923-4AC8A62C2799}" destId="{28429223-DB22-4F65-977B-8BE3103812DD}" srcOrd="0" destOrd="0" parTransId="{7C24D5FE-E956-460F-90D3-DF78B4461A7A}" sibTransId="{650DCF30-A10A-421E-8A60-D1718BD864E3}"/>
    <dgm:cxn modelId="{5912FA55-2FB5-4FEC-967D-312D9A802F6F}" type="presOf" srcId="{28429223-DB22-4F65-977B-8BE3103812DD}" destId="{69ABD380-188D-4D3D-A7A2-55B57736FD23}" srcOrd="0" destOrd="0" presId="urn:microsoft.com/office/officeart/2005/8/layout/StepDownProcess#1"/>
    <dgm:cxn modelId="{06539A59-A553-413A-8BD2-E1A76F495F15}" srcId="{01BC037E-0C11-4925-B28B-C7EEC0D405E5}" destId="{D33C3783-0E8F-47A8-9486-52395ADF00E5}" srcOrd="0" destOrd="0" parTransId="{837700C2-929B-4A16-8093-2312DD71CF97}" sibTransId="{606414E9-8DA1-4625-92EF-52897E1C9521}"/>
    <dgm:cxn modelId="{8597E582-6F9E-4932-881D-A60C913DFAD0}" type="presOf" srcId="{01BC037E-0C11-4925-B28B-C7EEC0D405E5}" destId="{0553F8BC-93FF-4AD9-87C3-5FB9C352FD61}" srcOrd="0" destOrd="0" presId="urn:microsoft.com/office/officeart/2005/8/layout/StepDownProcess#1"/>
    <dgm:cxn modelId="{19462F95-9AAF-463C-8E01-0C9C92F2FA0A}" type="presOf" srcId="{ABB489DA-D453-42D7-B807-C4C4611CF393}" destId="{ABAA2485-62A4-42CB-8339-267C1D85E456}" srcOrd="0" destOrd="0" presId="urn:microsoft.com/office/officeart/2005/8/layout/StepDownProcess#1"/>
    <dgm:cxn modelId="{B2EE199B-8335-4993-9FA6-BFBBF85386AC}" type="presOf" srcId="{024CCDEC-9256-4561-A923-4AC8A62C2799}" destId="{B96E298A-85B2-4B4E-876C-CA1304849CF8}" srcOrd="0" destOrd="0" presId="urn:microsoft.com/office/officeart/2005/8/layout/StepDownProcess#1"/>
    <dgm:cxn modelId="{DE93ABA9-52BC-43A5-BE92-3D9E7114F382}" type="presOf" srcId="{D1CE49BB-9EB9-4683-A702-21A45850C45D}" destId="{372EFCB2-00E7-4FAA-97EF-6CE4E201C8B1}" srcOrd="0" destOrd="0" presId="urn:microsoft.com/office/officeart/2005/8/layout/StepDownProcess#1"/>
    <dgm:cxn modelId="{12F613BE-2CE0-43FC-882A-ED146C1DF597}" srcId="{01BC037E-0C11-4925-B28B-C7EEC0D405E5}" destId="{1AF84DF7-F1E6-487C-89E0-E75E877DCCEB}" srcOrd="1" destOrd="0" parTransId="{EE407E13-331B-457D-8A7E-5CC37C0A2CA4}" sibTransId="{0FA61582-3BEF-4DFA-864A-87189BE7DFAE}"/>
    <dgm:cxn modelId="{3C42C5EA-DCC6-43FB-BC00-7C6E5F4DAD15}" srcId="{D33C3783-0E8F-47A8-9486-52395ADF00E5}" destId="{ABB489DA-D453-42D7-B807-C4C4611CF393}" srcOrd="0" destOrd="0" parTransId="{F31F9D84-532E-42A7-ADC1-AF8F7FD46C41}" sibTransId="{BE90224B-587E-435C-A3EA-781370B28AAF}"/>
    <dgm:cxn modelId="{B4B36DFF-2FB9-4D20-A173-9A61D7792196}" type="presParOf" srcId="{0553F8BC-93FF-4AD9-87C3-5FB9C352FD61}" destId="{BA851194-1C25-4279-B1AF-509F5DA9E2A7}" srcOrd="0" destOrd="0" presId="urn:microsoft.com/office/officeart/2005/8/layout/StepDownProcess#1"/>
    <dgm:cxn modelId="{06F780FB-91AE-4D09-9AAA-CF8B9BFC1BB1}" type="presParOf" srcId="{BA851194-1C25-4279-B1AF-509F5DA9E2A7}" destId="{41B25E7D-49E3-4079-B4FF-CA02F3D7CBB1}" srcOrd="0" destOrd="0" presId="urn:microsoft.com/office/officeart/2005/8/layout/StepDownProcess#1"/>
    <dgm:cxn modelId="{324A837B-6A3A-4C12-9FA2-CD15D487935B}" type="presParOf" srcId="{BA851194-1C25-4279-B1AF-509F5DA9E2A7}" destId="{73E428FD-A9F0-40FB-AE68-91650A28305F}" srcOrd="1" destOrd="0" presId="urn:microsoft.com/office/officeart/2005/8/layout/StepDownProcess#1"/>
    <dgm:cxn modelId="{BE06F03B-F53E-4185-A86E-BA6081B2E619}" type="presParOf" srcId="{BA851194-1C25-4279-B1AF-509F5DA9E2A7}" destId="{ABAA2485-62A4-42CB-8339-267C1D85E456}" srcOrd="2" destOrd="0" presId="urn:microsoft.com/office/officeart/2005/8/layout/StepDownProcess#1"/>
    <dgm:cxn modelId="{16ED40D0-93F3-4935-9ADE-36A88FD63952}" type="presParOf" srcId="{0553F8BC-93FF-4AD9-87C3-5FB9C352FD61}" destId="{F7E24E19-576B-48A3-A355-FE31496A914A}" srcOrd="1" destOrd="0" presId="urn:microsoft.com/office/officeart/2005/8/layout/StepDownProcess#1"/>
    <dgm:cxn modelId="{071C8A85-9AB2-4177-ACC1-8DCE460F8AD4}" type="presParOf" srcId="{0553F8BC-93FF-4AD9-87C3-5FB9C352FD61}" destId="{1CA92DC9-A1E2-4553-90AD-67EEEFEC64A4}" srcOrd="2" destOrd="0" presId="urn:microsoft.com/office/officeart/2005/8/layout/StepDownProcess#1"/>
    <dgm:cxn modelId="{09E14EE9-771F-4E9B-9874-22313F046BF4}" type="presParOf" srcId="{1CA92DC9-A1E2-4553-90AD-67EEEFEC64A4}" destId="{0965CEC0-487B-49D0-BF95-B92ADD872020}" srcOrd="0" destOrd="0" presId="urn:microsoft.com/office/officeart/2005/8/layout/StepDownProcess#1"/>
    <dgm:cxn modelId="{A2CD1C66-E6F9-4DDA-B2AD-08C0293FD988}" type="presParOf" srcId="{1CA92DC9-A1E2-4553-90AD-67EEEFEC64A4}" destId="{C572FF15-4085-4939-9473-BDD1BD55E0C0}" srcOrd="1" destOrd="0" presId="urn:microsoft.com/office/officeart/2005/8/layout/StepDownProcess#1"/>
    <dgm:cxn modelId="{8484A3C5-4DA0-4DBA-8938-26B69724FF97}" type="presParOf" srcId="{1CA92DC9-A1E2-4553-90AD-67EEEFEC64A4}" destId="{372EFCB2-00E7-4FAA-97EF-6CE4E201C8B1}" srcOrd="2" destOrd="0" presId="urn:microsoft.com/office/officeart/2005/8/layout/StepDownProcess#1"/>
    <dgm:cxn modelId="{B2A6BF80-FCA1-46BA-8A7A-89D0E179EE26}" type="presParOf" srcId="{0553F8BC-93FF-4AD9-87C3-5FB9C352FD61}" destId="{E31DC154-D513-4D26-A442-51186FB19006}" srcOrd="3" destOrd="0" presId="urn:microsoft.com/office/officeart/2005/8/layout/StepDownProcess#1"/>
    <dgm:cxn modelId="{3119DD65-2452-427D-8A5C-1B6D5329375C}" type="presParOf" srcId="{0553F8BC-93FF-4AD9-87C3-5FB9C352FD61}" destId="{73E53F2F-B35F-4494-AFDA-9B0D97A4D2FC}" srcOrd="4" destOrd="0" presId="urn:microsoft.com/office/officeart/2005/8/layout/StepDownProcess#1"/>
    <dgm:cxn modelId="{51200F7E-8DE3-4E1B-8E0D-096258B1D7FA}" type="presParOf" srcId="{73E53F2F-B35F-4494-AFDA-9B0D97A4D2FC}" destId="{B96E298A-85B2-4B4E-876C-CA1304849CF8}" srcOrd="0" destOrd="0" presId="urn:microsoft.com/office/officeart/2005/8/layout/StepDownProcess#1"/>
    <dgm:cxn modelId="{810D1AE6-BD13-466F-917D-0999250304D0}" type="presParOf" srcId="{73E53F2F-B35F-4494-AFDA-9B0D97A4D2FC}" destId="{69ABD380-188D-4D3D-A7A2-55B57736FD23}" srcOrd="1" destOrd="0" presId="urn:microsoft.com/office/officeart/2005/8/layout/StepDown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30A80-E30F-4088-A448-BFB151DF0365}" type="doc">
      <dgm:prSet loTypeId="urn:microsoft.com/office/officeart/2005/8/layout/vList2#1" loCatId="list" qsTypeId="urn:microsoft.com/office/officeart/2005/8/quickstyle/simple1#3" qsCatId="simple" csTypeId="urn:microsoft.com/office/officeart/2005/8/colors/colorful1#2" csCatId="colorful" phldr="1"/>
      <dgm:spPr/>
      <dgm:t>
        <a:bodyPr/>
        <a:lstStyle/>
        <a:p>
          <a:endParaRPr lang="es-PE"/>
        </a:p>
      </dgm:t>
    </dgm:pt>
    <dgm:pt modelId="{D90204D2-A102-422C-A85E-EF4322F56551}">
      <dgm:prSet phldrT="[Texto]"/>
      <dgm:spPr/>
      <dgm:t>
        <a:bodyPr/>
        <a:lstStyle/>
        <a:p>
          <a:pPr algn="just"/>
          <a:r>
            <a:rPr lang="es-PE" dirty="0">
              <a:solidFill>
                <a:schemeClr val="tx1"/>
              </a:solidFill>
            </a:rPr>
            <a:t>Deben ser utilizadas por los servidores públicos o colaboradores de las entidades comprendidas en el ámbito de competencia del Poder Ejecutivo, bajo la supervisión de la MAI, la MAE y responsables jerárquicos de las áreas y unidades de la administración gubernamental o de quienes hagan sus veces</a:t>
          </a:r>
        </a:p>
      </dgm:t>
    </dgm:pt>
    <dgm:pt modelId="{CAFEE51D-F3E5-4D6E-9C0A-FAA1214F9A2B}" type="parTrans" cxnId="{5D46C7F8-C620-49BC-B8DE-EB29A53AA508}">
      <dgm:prSet/>
      <dgm:spPr/>
      <dgm:t>
        <a:bodyPr/>
        <a:lstStyle/>
        <a:p>
          <a:pPr algn="just"/>
          <a:endParaRPr lang="es-PE">
            <a:solidFill>
              <a:schemeClr val="tx1"/>
            </a:solidFill>
          </a:endParaRPr>
        </a:p>
      </dgm:t>
    </dgm:pt>
    <dgm:pt modelId="{C6FDACD4-B7BB-47FA-804E-D3A79272646D}" type="sibTrans" cxnId="{5D46C7F8-C620-49BC-B8DE-EB29A53AA508}">
      <dgm:prSet/>
      <dgm:spPr/>
      <dgm:t>
        <a:bodyPr/>
        <a:lstStyle/>
        <a:p>
          <a:pPr algn="just"/>
          <a:endParaRPr lang="es-PE">
            <a:solidFill>
              <a:schemeClr val="tx1"/>
            </a:solidFill>
          </a:endParaRPr>
        </a:p>
      </dgm:t>
    </dgm:pt>
    <dgm:pt modelId="{737DB84B-C973-46C0-919B-AAE698399974}">
      <dgm:prSet/>
      <dgm:spPr/>
      <dgm:t>
        <a:bodyPr/>
        <a:lstStyle/>
        <a:p>
          <a:pPr algn="just"/>
          <a:r>
            <a:rPr lang="es-PE">
              <a:solidFill>
                <a:schemeClr val="tx1"/>
              </a:solidFill>
            </a:rPr>
            <a:t>Ofrecen una estructura y metodología enunciativa y orientadora con las prácticas obligatorias que contienen, pero no limitativa en la especificidad de cada entidad</a:t>
          </a:r>
          <a:endParaRPr lang="es-PE" dirty="0">
            <a:solidFill>
              <a:schemeClr val="tx1"/>
            </a:solidFill>
          </a:endParaRPr>
        </a:p>
      </dgm:t>
    </dgm:pt>
    <dgm:pt modelId="{8916EA9C-34B6-49EB-AA51-A88E9ECD1054}" type="parTrans" cxnId="{5E46A1B7-D10F-48DB-8FDA-FB8481FC77F1}">
      <dgm:prSet/>
      <dgm:spPr/>
      <dgm:t>
        <a:bodyPr/>
        <a:lstStyle/>
        <a:p>
          <a:pPr algn="just"/>
          <a:endParaRPr lang="es-PE">
            <a:solidFill>
              <a:schemeClr val="tx1"/>
            </a:solidFill>
          </a:endParaRPr>
        </a:p>
      </dgm:t>
    </dgm:pt>
    <dgm:pt modelId="{3A199F96-52CB-4B46-8D6F-7D19F534F709}" type="sibTrans" cxnId="{5E46A1B7-D10F-48DB-8FDA-FB8481FC77F1}">
      <dgm:prSet/>
      <dgm:spPr/>
      <dgm:t>
        <a:bodyPr/>
        <a:lstStyle/>
        <a:p>
          <a:pPr algn="just"/>
          <a:endParaRPr lang="es-PE">
            <a:solidFill>
              <a:schemeClr val="tx1"/>
            </a:solidFill>
          </a:endParaRPr>
        </a:p>
      </dgm:t>
    </dgm:pt>
    <dgm:pt modelId="{88E33235-E7AF-43CA-A917-803864A7961A}" type="pres">
      <dgm:prSet presAssocID="{1D430A80-E30F-4088-A448-BFB151DF0365}" presName="linear" presStyleCnt="0">
        <dgm:presLayoutVars>
          <dgm:animLvl val="lvl"/>
          <dgm:resizeHandles val="exact"/>
        </dgm:presLayoutVars>
      </dgm:prSet>
      <dgm:spPr/>
    </dgm:pt>
    <dgm:pt modelId="{7F6B10CD-65F9-494C-98EF-0382233E5744}" type="pres">
      <dgm:prSet presAssocID="{D90204D2-A102-422C-A85E-EF4322F56551}" presName="parentText" presStyleLbl="node1" presStyleIdx="0" presStyleCnt="2">
        <dgm:presLayoutVars>
          <dgm:chMax val="0"/>
          <dgm:bulletEnabled val="1"/>
        </dgm:presLayoutVars>
      </dgm:prSet>
      <dgm:spPr/>
    </dgm:pt>
    <dgm:pt modelId="{ABC075CD-A6D0-471A-AFBC-32CBD85432A5}" type="pres">
      <dgm:prSet presAssocID="{C6FDACD4-B7BB-47FA-804E-D3A79272646D}" presName="spacer" presStyleCnt="0"/>
      <dgm:spPr/>
    </dgm:pt>
    <dgm:pt modelId="{071E741E-FBFE-45DE-B86A-4D03EC12067F}" type="pres">
      <dgm:prSet presAssocID="{737DB84B-C973-46C0-919B-AAE698399974}" presName="parentText" presStyleLbl="node1" presStyleIdx="1" presStyleCnt="2" custLinFactNeighborY="-3090">
        <dgm:presLayoutVars>
          <dgm:chMax val="0"/>
          <dgm:bulletEnabled val="1"/>
        </dgm:presLayoutVars>
      </dgm:prSet>
      <dgm:spPr/>
    </dgm:pt>
  </dgm:ptLst>
  <dgm:cxnLst>
    <dgm:cxn modelId="{F6963918-DF27-493F-B90F-DED66B45DB82}" type="presOf" srcId="{D90204D2-A102-422C-A85E-EF4322F56551}" destId="{7F6B10CD-65F9-494C-98EF-0382233E5744}" srcOrd="0" destOrd="0" presId="urn:microsoft.com/office/officeart/2005/8/layout/vList2#1"/>
    <dgm:cxn modelId="{7557AE93-A0EC-4E4D-B836-E4ED7CA04943}" type="presOf" srcId="{1D430A80-E30F-4088-A448-BFB151DF0365}" destId="{88E33235-E7AF-43CA-A917-803864A7961A}" srcOrd="0" destOrd="0" presId="urn:microsoft.com/office/officeart/2005/8/layout/vList2#1"/>
    <dgm:cxn modelId="{A88E149F-901E-4940-B0C0-2145DD79C5EC}" type="presOf" srcId="{737DB84B-C973-46C0-919B-AAE698399974}" destId="{071E741E-FBFE-45DE-B86A-4D03EC12067F}" srcOrd="0" destOrd="0" presId="urn:microsoft.com/office/officeart/2005/8/layout/vList2#1"/>
    <dgm:cxn modelId="{5E46A1B7-D10F-48DB-8FDA-FB8481FC77F1}" srcId="{1D430A80-E30F-4088-A448-BFB151DF0365}" destId="{737DB84B-C973-46C0-919B-AAE698399974}" srcOrd="1" destOrd="0" parTransId="{8916EA9C-34B6-49EB-AA51-A88E9ECD1054}" sibTransId="{3A199F96-52CB-4B46-8D6F-7D19F534F709}"/>
    <dgm:cxn modelId="{5D46C7F8-C620-49BC-B8DE-EB29A53AA508}" srcId="{1D430A80-E30F-4088-A448-BFB151DF0365}" destId="{D90204D2-A102-422C-A85E-EF4322F56551}" srcOrd="0" destOrd="0" parTransId="{CAFEE51D-F3E5-4D6E-9C0A-FAA1214F9A2B}" sibTransId="{C6FDACD4-B7BB-47FA-804E-D3A79272646D}"/>
    <dgm:cxn modelId="{55447FC4-EE83-45B3-903B-55F235C2ABE3}" type="presParOf" srcId="{88E33235-E7AF-43CA-A917-803864A7961A}" destId="{7F6B10CD-65F9-494C-98EF-0382233E5744}" srcOrd="0" destOrd="0" presId="urn:microsoft.com/office/officeart/2005/8/layout/vList2#1"/>
    <dgm:cxn modelId="{CBB35A59-E447-4DD0-850E-6D9979D54833}" type="presParOf" srcId="{88E33235-E7AF-43CA-A917-803864A7961A}" destId="{ABC075CD-A6D0-471A-AFBC-32CBD85432A5}" srcOrd="1" destOrd="0" presId="urn:microsoft.com/office/officeart/2005/8/layout/vList2#1"/>
    <dgm:cxn modelId="{0BEEF323-FD49-446B-9AD1-A79C6C201142}" type="presParOf" srcId="{88E33235-E7AF-43CA-A917-803864A7961A}" destId="{071E741E-FBFE-45DE-B86A-4D03EC12067F}" srcOrd="2"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0" loCatId="relationship" qsTypeId="urn:microsoft.com/office/officeart/2005/8/quickstyle/simple1#42" qsCatId="simple" csTypeId="urn:microsoft.com/office/officeart/2005/8/colors/colorful5#14"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10. La organización define y desarrolla actividades de control que contribuyen a la mitigación de los riesgos hasta niveles aceptables para la consecución de los objetivos</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Control integrado y automatización de controles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Análisis costo beneficio</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Responsabilidad delimitada</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FF81A732-317D-486F-907B-83195A8999FF}">
      <dgm:prSet phldrT="[Texto]"/>
      <dgm:spPr/>
      <dgm:t>
        <a:bodyPr/>
        <a:lstStyle/>
        <a:p>
          <a:r>
            <a:rPr lang="es-ES" dirty="0">
              <a:solidFill>
                <a:schemeClr val="tx1"/>
              </a:solidFill>
            </a:rPr>
            <a:t>Separación de funciones incompatibles</a:t>
          </a:r>
        </a:p>
      </dgm:t>
    </dgm:pt>
    <dgm:pt modelId="{9E845164-F5BF-4462-A49C-78A198D9DB40}" type="parTrans" cxnId="{4FF671A4-214F-4373-8306-0682597A047E}">
      <dgm:prSet/>
      <dgm:spPr/>
      <dgm:t>
        <a:bodyPr/>
        <a:lstStyle/>
        <a:p>
          <a:endParaRPr lang="es-ES">
            <a:solidFill>
              <a:schemeClr val="tx1"/>
            </a:solidFill>
          </a:endParaRPr>
        </a:p>
      </dgm:t>
    </dgm:pt>
    <dgm:pt modelId="{2741A014-1DED-4EE8-86B3-104BDC4B36E0}" type="sibTrans" cxnId="{4FF671A4-214F-4373-8306-0682597A047E}">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4"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4">
        <dgm:presLayoutVars>
          <dgm:bulletEnabled val="1"/>
        </dgm:presLayoutVars>
      </dgm:prSet>
      <dgm:spPr/>
    </dgm:pt>
    <dgm:pt modelId="{2D04C7B9-74F2-4133-9E23-7CB9E0C94DEA}" type="pres">
      <dgm:prSet presAssocID="{58CEF3AB-D412-4D09-BB0F-B66A54AAD111}" presName="centerSibTrans" presStyleCnt="0"/>
      <dgm:spPr/>
    </dgm:pt>
    <dgm:pt modelId="{870A1EFA-5DFD-4B59-8EF4-FA2E1BAFEA19}" type="pres">
      <dgm:prSet presAssocID="{FF81A732-317D-486F-907B-83195A8999FF}" presName="cChild" presStyleLbl="fgAcc1" presStyleIdx="3" presStyleCnt="4">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0"/>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0"/>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0"/>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0"/>
    <dgm:cxn modelId="{0453904B-40D1-42B2-BC99-555220DFB1AB}" type="presOf" srcId="{895421C8-6781-43B3-887A-A9121311B856}" destId="{CD3A4BAC-B433-4BF9-9FF3-FF659CE317AF}" srcOrd="0" destOrd="0" presId="urn:microsoft.com/office/officeart/2005/8/layout/target2#10"/>
    <dgm:cxn modelId="{D8A2C56D-3A2D-4838-92A1-C8AB2A6B3563}" type="presOf" srcId="{54BE12CB-BE1F-4B83-8A30-286918652250}" destId="{DC9CFB92-D216-4EC7-960F-4F36219C4FDD}" srcOrd="0" destOrd="0" presId="urn:microsoft.com/office/officeart/2005/8/layout/target2#10"/>
    <dgm:cxn modelId="{7A946973-01F4-4B11-9BEA-30F20E5C4BCC}" srcId="{54BE12CB-BE1F-4B83-8A30-286918652250}" destId="{3FA48E2C-AD96-4CCA-8378-5AC2F570D08F}" srcOrd="1" destOrd="0" parTransId="{B33D623A-5856-4004-98C7-E03E054041D0}" sibTransId="{8D3DE569-982D-4FC4-A307-876B4824BB5B}"/>
    <dgm:cxn modelId="{4FF671A4-214F-4373-8306-0682597A047E}" srcId="{54BE12CB-BE1F-4B83-8A30-286918652250}" destId="{FF81A732-317D-486F-907B-83195A8999FF}" srcOrd="3" destOrd="0" parTransId="{9E845164-F5BF-4462-A49C-78A198D9DB40}" sibTransId="{2741A014-1DED-4EE8-86B3-104BDC4B36E0}"/>
    <dgm:cxn modelId="{DC1C3CAB-8EBF-43FA-A1DB-7CC466B1A202}" type="presOf" srcId="{FF81A732-317D-486F-907B-83195A8999FF}" destId="{870A1EFA-5DFD-4B59-8EF4-FA2E1BAFEA19}" srcOrd="0" destOrd="0" presId="urn:microsoft.com/office/officeart/2005/8/layout/target2#10"/>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0"/>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10"/>
    <dgm:cxn modelId="{4900C918-2C28-4B16-B10E-A4FED23500EB}" type="presParOf" srcId="{01638C48-A995-4E50-A830-4658A6276394}" destId="{B537D7B5-9061-4835-8ECB-40516041464F}" srcOrd="0" destOrd="0" presId="urn:microsoft.com/office/officeart/2005/8/layout/target2#10"/>
    <dgm:cxn modelId="{E420A8BA-8522-45C5-8044-36F31C6DFB9C}" type="presParOf" srcId="{01638C48-A995-4E50-A830-4658A6276394}" destId="{415C0545-BD54-412B-8E3D-E76576A3E65C}" srcOrd="1" destOrd="0" presId="urn:microsoft.com/office/officeart/2005/8/layout/target2#10"/>
    <dgm:cxn modelId="{3D12182D-4821-46DD-AB2A-A5C5981E79B1}" type="presParOf" srcId="{CD3A4BAC-B433-4BF9-9FF3-FF659CE317AF}" destId="{A472E5D7-8CAE-49E9-B9E1-E86D10291074}" srcOrd="1" destOrd="0" presId="urn:microsoft.com/office/officeart/2005/8/layout/target2#10"/>
    <dgm:cxn modelId="{467E02B4-1205-4B13-985D-3D4E4C1B7924}" type="presParOf" srcId="{A472E5D7-8CAE-49E9-B9E1-E86D10291074}" destId="{5B96D7ED-D183-40D7-9098-5262BB2F24A0}" srcOrd="0" destOrd="0" presId="urn:microsoft.com/office/officeart/2005/8/layout/target2#10"/>
    <dgm:cxn modelId="{1DD0115D-82C5-4DB6-B417-764FA9893CC5}" type="presParOf" srcId="{A472E5D7-8CAE-49E9-B9E1-E86D10291074}" destId="{326D9295-634E-4A9E-9212-620BDEEB8B5B}" srcOrd="1" destOrd="0" presId="urn:microsoft.com/office/officeart/2005/8/layout/target2#10"/>
    <dgm:cxn modelId="{8CCCD860-7BDC-4552-B3B3-AC7334398E81}" type="presParOf" srcId="{CD3A4BAC-B433-4BF9-9FF3-FF659CE317AF}" destId="{685727E7-0762-4741-9488-A4165F0E761E}" srcOrd="2" destOrd="0" presId="urn:microsoft.com/office/officeart/2005/8/layout/target2#10"/>
    <dgm:cxn modelId="{326504A0-7A31-4CFA-B12A-0676E5150A66}" type="presParOf" srcId="{685727E7-0762-4741-9488-A4165F0E761E}" destId="{DC9CFB92-D216-4EC7-960F-4F36219C4FDD}" srcOrd="0" destOrd="0" presId="urn:microsoft.com/office/officeart/2005/8/layout/target2#10"/>
    <dgm:cxn modelId="{82D1E24C-A522-4A0C-BE1A-31036F60600B}" type="presParOf" srcId="{685727E7-0762-4741-9488-A4165F0E761E}" destId="{73874F8F-1CDA-47AB-A48B-A9876E6BCD47}" srcOrd="1" destOrd="0" presId="urn:microsoft.com/office/officeart/2005/8/layout/target2#10"/>
    <dgm:cxn modelId="{4C02CF15-DCEF-41EA-9BE4-AF13AC5AA50A}" type="presParOf" srcId="{73874F8F-1CDA-47AB-A48B-A9876E6BCD47}" destId="{580FBC82-715E-42D1-B039-35B57BA1BD35}" srcOrd="0" destOrd="0" presId="urn:microsoft.com/office/officeart/2005/8/layout/target2#10"/>
    <dgm:cxn modelId="{EBEA5A3B-3E9D-4AF3-A723-F256E6F7D201}" type="presParOf" srcId="{73874F8F-1CDA-47AB-A48B-A9876E6BCD47}" destId="{77425F07-DE7C-4E83-87BE-647A10679A63}" srcOrd="1" destOrd="0" presId="urn:microsoft.com/office/officeart/2005/8/layout/target2#10"/>
    <dgm:cxn modelId="{6A4EB5C1-ADD4-4B5F-B14A-6649882C8261}" type="presParOf" srcId="{73874F8F-1CDA-47AB-A48B-A9876E6BCD47}" destId="{0F495FE4-A97B-45A8-9E7F-87B243EBB3C9}" srcOrd="2" destOrd="0" presId="urn:microsoft.com/office/officeart/2005/8/layout/target2#10"/>
    <dgm:cxn modelId="{DDF01032-9BBC-4B0E-AD89-AD9D01EFD808}" type="presParOf" srcId="{73874F8F-1CDA-47AB-A48B-A9876E6BCD47}" destId="{D7D83A8A-C92A-482E-A651-88BA97997D67}" srcOrd="3" destOrd="0" presId="urn:microsoft.com/office/officeart/2005/8/layout/target2#10"/>
    <dgm:cxn modelId="{419E9DBD-AAAD-4AAD-AA0A-722CC38149C4}" type="presParOf" srcId="{73874F8F-1CDA-47AB-A48B-A9876E6BCD47}" destId="{F9B53A8C-BC16-4F2A-8A0E-CE99263A62B0}" srcOrd="4" destOrd="0" presId="urn:microsoft.com/office/officeart/2005/8/layout/target2#10"/>
    <dgm:cxn modelId="{FFF3BC1B-CDE1-4DEE-9817-74DFBDF3896C}" type="presParOf" srcId="{73874F8F-1CDA-47AB-A48B-A9876E6BCD47}" destId="{2D04C7B9-74F2-4133-9E23-7CB9E0C94DEA}" srcOrd="5" destOrd="0" presId="urn:microsoft.com/office/officeart/2005/8/layout/target2#10"/>
    <dgm:cxn modelId="{0DFB7F2F-AC2A-4875-8B0F-253BD791124C}" type="presParOf" srcId="{73874F8F-1CDA-47AB-A48B-A9876E6BCD47}" destId="{870A1EFA-5DFD-4B59-8EF4-FA2E1BAFEA19}" srcOrd="6" destOrd="0" presId="urn:microsoft.com/office/officeart/2005/8/layout/target2#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1" loCatId="relationship" qsTypeId="urn:microsoft.com/office/officeart/2005/8/quickstyle/simple1#43" qsCatId="simple" csTypeId="urn:microsoft.com/office/officeart/2005/8/colors/colorful5#15"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10. La organización define y desarrolla actividades de control que contribuyen a la mitigación de los riesgos hasta niveles aceptables para la consecución de los objetivos</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Documentación de procesos y transacciones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Sistema contable y presupuestario</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Formularios uniformes</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3">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3"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3">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1"/>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1"/>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1"/>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1"/>
    <dgm:cxn modelId="{0453904B-40D1-42B2-BC99-555220DFB1AB}" type="presOf" srcId="{895421C8-6781-43B3-887A-A9121311B856}" destId="{CD3A4BAC-B433-4BF9-9FF3-FF659CE317AF}" srcOrd="0" destOrd="0" presId="urn:microsoft.com/office/officeart/2005/8/layout/target2#11"/>
    <dgm:cxn modelId="{D8A2C56D-3A2D-4838-92A1-C8AB2A6B3563}" type="presOf" srcId="{54BE12CB-BE1F-4B83-8A30-286918652250}" destId="{DC9CFB92-D216-4EC7-960F-4F36219C4FDD}" srcOrd="0" destOrd="0" presId="urn:microsoft.com/office/officeart/2005/8/layout/target2#11"/>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1"/>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11"/>
    <dgm:cxn modelId="{4900C918-2C28-4B16-B10E-A4FED23500EB}" type="presParOf" srcId="{01638C48-A995-4E50-A830-4658A6276394}" destId="{B537D7B5-9061-4835-8ECB-40516041464F}" srcOrd="0" destOrd="0" presId="urn:microsoft.com/office/officeart/2005/8/layout/target2#11"/>
    <dgm:cxn modelId="{E420A8BA-8522-45C5-8044-36F31C6DFB9C}" type="presParOf" srcId="{01638C48-A995-4E50-A830-4658A6276394}" destId="{415C0545-BD54-412B-8E3D-E76576A3E65C}" srcOrd="1" destOrd="0" presId="urn:microsoft.com/office/officeart/2005/8/layout/target2#11"/>
    <dgm:cxn modelId="{3D12182D-4821-46DD-AB2A-A5C5981E79B1}" type="presParOf" srcId="{CD3A4BAC-B433-4BF9-9FF3-FF659CE317AF}" destId="{A472E5D7-8CAE-49E9-B9E1-E86D10291074}" srcOrd="1" destOrd="0" presId="urn:microsoft.com/office/officeart/2005/8/layout/target2#11"/>
    <dgm:cxn modelId="{467E02B4-1205-4B13-985D-3D4E4C1B7924}" type="presParOf" srcId="{A472E5D7-8CAE-49E9-B9E1-E86D10291074}" destId="{5B96D7ED-D183-40D7-9098-5262BB2F24A0}" srcOrd="0" destOrd="0" presId="urn:microsoft.com/office/officeart/2005/8/layout/target2#11"/>
    <dgm:cxn modelId="{1DD0115D-82C5-4DB6-B417-764FA9893CC5}" type="presParOf" srcId="{A472E5D7-8CAE-49E9-B9E1-E86D10291074}" destId="{326D9295-634E-4A9E-9212-620BDEEB8B5B}" srcOrd="1" destOrd="0" presId="urn:microsoft.com/office/officeart/2005/8/layout/target2#11"/>
    <dgm:cxn modelId="{8CCCD860-7BDC-4552-B3B3-AC7334398E81}" type="presParOf" srcId="{CD3A4BAC-B433-4BF9-9FF3-FF659CE317AF}" destId="{685727E7-0762-4741-9488-A4165F0E761E}" srcOrd="2" destOrd="0" presId="urn:microsoft.com/office/officeart/2005/8/layout/target2#11"/>
    <dgm:cxn modelId="{326504A0-7A31-4CFA-B12A-0676E5150A66}" type="presParOf" srcId="{685727E7-0762-4741-9488-A4165F0E761E}" destId="{DC9CFB92-D216-4EC7-960F-4F36219C4FDD}" srcOrd="0" destOrd="0" presId="urn:microsoft.com/office/officeart/2005/8/layout/target2#11"/>
    <dgm:cxn modelId="{82D1E24C-A522-4A0C-BE1A-31036F60600B}" type="presParOf" srcId="{685727E7-0762-4741-9488-A4165F0E761E}" destId="{73874F8F-1CDA-47AB-A48B-A9876E6BCD47}" srcOrd="1" destOrd="0" presId="urn:microsoft.com/office/officeart/2005/8/layout/target2#11"/>
    <dgm:cxn modelId="{4C02CF15-DCEF-41EA-9BE4-AF13AC5AA50A}" type="presParOf" srcId="{73874F8F-1CDA-47AB-A48B-A9876E6BCD47}" destId="{580FBC82-715E-42D1-B039-35B57BA1BD35}" srcOrd="0" destOrd="0" presId="urn:microsoft.com/office/officeart/2005/8/layout/target2#11"/>
    <dgm:cxn modelId="{EBEA5A3B-3E9D-4AF3-A723-F256E6F7D201}" type="presParOf" srcId="{73874F8F-1CDA-47AB-A48B-A9876E6BCD47}" destId="{77425F07-DE7C-4E83-87BE-647A10679A63}" srcOrd="1" destOrd="0" presId="urn:microsoft.com/office/officeart/2005/8/layout/target2#11"/>
    <dgm:cxn modelId="{6A4EB5C1-ADD4-4B5F-B14A-6649882C8261}" type="presParOf" srcId="{73874F8F-1CDA-47AB-A48B-A9876E6BCD47}" destId="{0F495FE4-A97B-45A8-9E7F-87B243EBB3C9}" srcOrd="2" destOrd="0" presId="urn:microsoft.com/office/officeart/2005/8/layout/target2#11"/>
    <dgm:cxn modelId="{DDF01032-9BBC-4B0E-AD89-AD9D01EFD808}" type="presParOf" srcId="{73874F8F-1CDA-47AB-A48B-A9876E6BCD47}" destId="{D7D83A8A-C92A-482E-A651-88BA97997D67}" srcOrd="3" destOrd="0" presId="urn:microsoft.com/office/officeart/2005/8/layout/target2#11"/>
    <dgm:cxn modelId="{419E9DBD-AAAD-4AAD-AA0A-722CC38149C4}" type="presParOf" srcId="{73874F8F-1CDA-47AB-A48B-A9876E6BCD47}" destId="{F9B53A8C-BC16-4F2A-8A0E-CE99263A62B0}" srcOrd="4" destOrd="0" presId="urn:microsoft.com/office/officeart/2005/8/layout/target2#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2" loCatId="relationship" qsTypeId="urn:microsoft.com/office/officeart/2005/8/quickstyle/simple1#44" qsCatId="simple" csTypeId="urn:microsoft.com/office/officeart/2005/8/colors/colorful5#16"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11. La organización define y desarrolla actividades de control a nivel de entidad sobre la tecnología para apoyar la consecución de los objetivos</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Control integrado y automatización de controles </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Sistema contable y presupuestario</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Formularios uniformes</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5B36B1D5-6BFF-4D6C-B053-1FF9315093EC}">
      <dgm:prSet phldrT="[Texto]"/>
      <dgm:spPr/>
      <dgm:t>
        <a:bodyPr/>
        <a:lstStyle/>
        <a:p>
          <a:r>
            <a:rPr lang="es-ES" dirty="0">
              <a:solidFill>
                <a:schemeClr val="tx1"/>
              </a:solidFill>
            </a:rPr>
            <a:t>Dispositivos de control y seguridad</a:t>
          </a:r>
        </a:p>
      </dgm:t>
    </dgm:pt>
    <dgm:pt modelId="{A4CB36BA-639D-4B02-82DE-98B4A7AD691E}" type="parTrans" cxnId="{8C3CC7E8-2B9E-421F-8A35-D1F43C6FAEBA}">
      <dgm:prSet/>
      <dgm:spPr/>
      <dgm:t>
        <a:bodyPr/>
        <a:lstStyle/>
        <a:p>
          <a:endParaRPr lang="es-HN"/>
        </a:p>
      </dgm:t>
    </dgm:pt>
    <dgm:pt modelId="{C85C6AE7-89E8-45DE-AE4A-FB72BFDB783F}" type="sibTrans" cxnId="{8C3CC7E8-2B9E-421F-8A35-D1F43C6FAEBA}">
      <dgm:prSet/>
      <dgm:spPr/>
      <dgm:t>
        <a:bodyPr/>
        <a:lstStyle/>
        <a:p>
          <a:endParaRPr lang="es-HN"/>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4"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4">
        <dgm:presLayoutVars>
          <dgm:bulletEnabled val="1"/>
        </dgm:presLayoutVars>
      </dgm:prSet>
      <dgm:spPr/>
    </dgm:pt>
    <dgm:pt modelId="{9E6A104B-80B9-43B8-87C6-30DD89D514F4}" type="pres">
      <dgm:prSet presAssocID="{58CEF3AB-D412-4D09-BB0F-B66A54AAD111}" presName="centerSibTrans" presStyleCnt="0"/>
      <dgm:spPr/>
    </dgm:pt>
    <dgm:pt modelId="{0622BF5B-832B-4A17-8F4B-A7370D7D46FB}" type="pres">
      <dgm:prSet presAssocID="{5B36B1D5-6BFF-4D6C-B053-1FF9315093EC}" presName="cChild" presStyleLbl="fgAcc1" presStyleIdx="3" presStyleCnt="4">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2"/>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2"/>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2"/>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2"/>
    <dgm:cxn modelId="{0453904B-40D1-42B2-BC99-555220DFB1AB}" type="presOf" srcId="{895421C8-6781-43B3-887A-A9121311B856}" destId="{CD3A4BAC-B433-4BF9-9FF3-FF659CE317AF}" srcOrd="0" destOrd="0" presId="urn:microsoft.com/office/officeart/2005/8/layout/target2#12"/>
    <dgm:cxn modelId="{D8A2C56D-3A2D-4838-92A1-C8AB2A6B3563}" type="presOf" srcId="{54BE12CB-BE1F-4B83-8A30-286918652250}" destId="{DC9CFB92-D216-4EC7-960F-4F36219C4FDD}" srcOrd="0" destOrd="0" presId="urn:microsoft.com/office/officeart/2005/8/layout/target2#12"/>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2"/>
    <dgm:cxn modelId="{EB8131E7-1751-4570-8A6E-F4E5492AC4CE}" srcId="{895421C8-6781-43B3-887A-A9121311B856}" destId="{1ADE322E-4DE7-477F-AC8C-1CC7EA7F8E86}" srcOrd="1" destOrd="0" parTransId="{0AEB19BC-E9E8-42A5-BAE8-698D774B6AA1}" sibTransId="{51B17BD9-A9E7-4785-9319-4C907E215E62}"/>
    <dgm:cxn modelId="{C08A84E7-2706-467E-B281-9AF2D8D734C9}" type="presOf" srcId="{5B36B1D5-6BFF-4D6C-B053-1FF9315093EC}" destId="{0622BF5B-832B-4A17-8F4B-A7370D7D46FB}" srcOrd="0" destOrd="0" presId="urn:microsoft.com/office/officeart/2005/8/layout/target2#12"/>
    <dgm:cxn modelId="{8C3CC7E8-2B9E-421F-8A35-D1F43C6FAEBA}" srcId="{54BE12CB-BE1F-4B83-8A30-286918652250}" destId="{5B36B1D5-6BFF-4D6C-B053-1FF9315093EC}" srcOrd="3" destOrd="0" parTransId="{A4CB36BA-639D-4B02-82DE-98B4A7AD691E}" sibTransId="{C85C6AE7-89E8-45DE-AE4A-FB72BFDB783F}"/>
    <dgm:cxn modelId="{4F3F1977-1B85-41C6-9744-C101F227B555}" type="presParOf" srcId="{CD3A4BAC-B433-4BF9-9FF3-FF659CE317AF}" destId="{01638C48-A995-4E50-A830-4658A6276394}" srcOrd="0" destOrd="0" presId="urn:microsoft.com/office/officeart/2005/8/layout/target2#12"/>
    <dgm:cxn modelId="{4900C918-2C28-4B16-B10E-A4FED23500EB}" type="presParOf" srcId="{01638C48-A995-4E50-A830-4658A6276394}" destId="{B537D7B5-9061-4835-8ECB-40516041464F}" srcOrd="0" destOrd="0" presId="urn:microsoft.com/office/officeart/2005/8/layout/target2#12"/>
    <dgm:cxn modelId="{E420A8BA-8522-45C5-8044-36F31C6DFB9C}" type="presParOf" srcId="{01638C48-A995-4E50-A830-4658A6276394}" destId="{415C0545-BD54-412B-8E3D-E76576A3E65C}" srcOrd="1" destOrd="0" presId="urn:microsoft.com/office/officeart/2005/8/layout/target2#12"/>
    <dgm:cxn modelId="{3D12182D-4821-46DD-AB2A-A5C5981E79B1}" type="presParOf" srcId="{CD3A4BAC-B433-4BF9-9FF3-FF659CE317AF}" destId="{A472E5D7-8CAE-49E9-B9E1-E86D10291074}" srcOrd="1" destOrd="0" presId="urn:microsoft.com/office/officeart/2005/8/layout/target2#12"/>
    <dgm:cxn modelId="{467E02B4-1205-4B13-985D-3D4E4C1B7924}" type="presParOf" srcId="{A472E5D7-8CAE-49E9-B9E1-E86D10291074}" destId="{5B96D7ED-D183-40D7-9098-5262BB2F24A0}" srcOrd="0" destOrd="0" presId="urn:microsoft.com/office/officeart/2005/8/layout/target2#12"/>
    <dgm:cxn modelId="{1DD0115D-82C5-4DB6-B417-764FA9893CC5}" type="presParOf" srcId="{A472E5D7-8CAE-49E9-B9E1-E86D10291074}" destId="{326D9295-634E-4A9E-9212-620BDEEB8B5B}" srcOrd="1" destOrd="0" presId="urn:microsoft.com/office/officeart/2005/8/layout/target2#12"/>
    <dgm:cxn modelId="{8CCCD860-7BDC-4552-B3B3-AC7334398E81}" type="presParOf" srcId="{CD3A4BAC-B433-4BF9-9FF3-FF659CE317AF}" destId="{685727E7-0762-4741-9488-A4165F0E761E}" srcOrd="2" destOrd="0" presId="urn:microsoft.com/office/officeart/2005/8/layout/target2#12"/>
    <dgm:cxn modelId="{326504A0-7A31-4CFA-B12A-0676E5150A66}" type="presParOf" srcId="{685727E7-0762-4741-9488-A4165F0E761E}" destId="{DC9CFB92-D216-4EC7-960F-4F36219C4FDD}" srcOrd="0" destOrd="0" presId="urn:microsoft.com/office/officeart/2005/8/layout/target2#12"/>
    <dgm:cxn modelId="{82D1E24C-A522-4A0C-BE1A-31036F60600B}" type="presParOf" srcId="{685727E7-0762-4741-9488-A4165F0E761E}" destId="{73874F8F-1CDA-47AB-A48B-A9876E6BCD47}" srcOrd="1" destOrd="0" presId="urn:microsoft.com/office/officeart/2005/8/layout/target2#12"/>
    <dgm:cxn modelId="{4C02CF15-DCEF-41EA-9BE4-AF13AC5AA50A}" type="presParOf" srcId="{73874F8F-1CDA-47AB-A48B-A9876E6BCD47}" destId="{580FBC82-715E-42D1-B039-35B57BA1BD35}" srcOrd="0" destOrd="0" presId="urn:microsoft.com/office/officeart/2005/8/layout/target2#12"/>
    <dgm:cxn modelId="{EBEA5A3B-3E9D-4AF3-A723-F256E6F7D201}" type="presParOf" srcId="{73874F8F-1CDA-47AB-A48B-A9876E6BCD47}" destId="{77425F07-DE7C-4E83-87BE-647A10679A63}" srcOrd="1" destOrd="0" presId="urn:microsoft.com/office/officeart/2005/8/layout/target2#12"/>
    <dgm:cxn modelId="{6A4EB5C1-ADD4-4B5F-B14A-6649882C8261}" type="presParOf" srcId="{73874F8F-1CDA-47AB-A48B-A9876E6BCD47}" destId="{0F495FE4-A97B-45A8-9E7F-87B243EBB3C9}" srcOrd="2" destOrd="0" presId="urn:microsoft.com/office/officeart/2005/8/layout/target2#12"/>
    <dgm:cxn modelId="{DDF01032-9BBC-4B0E-AD89-AD9D01EFD808}" type="presParOf" srcId="{73874F8F-1CDA-47AB-A48B-A9876E6BCD47}" destId="{D7D83A8A-C92A-482E-A651-88BA97997D67}" srcOrd="3" destOrd="0" presId="urn:microsoft.com/office/officeart/2005/8/layout/target2#12"/>
    <dgm:cxn modelId="{419E9DBD-AAAD-4AAD-AA0A-722CC38149C4}" type="presParOf" srcId="{73874F8F-1CDA-47AB-A48B-A9876E6BCD47}" destId="{F9B53A8C-BC16-4F2A-8A0E-CE99263A62B0}" srcOrd="4" destOrd="0" presId="urn:microsoft.com/office/officeart/2005/8/layout/target2#12"/>
    <dgm:cxn modelId="{C5F5784D-6BE9-4F6F-B812-D976A2942153}" type="presParOf" srcId="{73874F8F-1CDA-47AB-A48B-A9876E6BCD47}" destId="{9E6A104B-80B9-43B8-87C6-30DD89D514F4}" srcOrd="5" destOrd="0" presId="urn:microsoft.com/office/officeart/2005/8/layout/target2#12"/>
    <dgm:cxn modelId="{FF239B55-189E-4AA7-91E7-859F13331D6C}" type="presParOf" srcId="{73874F8F-1CDA-47AB-A48B-A9876E6BCD47}" destId="{0622BF5B-832B-4A17-8F4B-A7370D7D46FB}" srcOrd="6" destOrd="0" presId="urn:microsoft.com/office/officeart/2005/8/layout/target2#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3" loCatId="relationship" qsTypeId="urn:microsoft.com/office/officeart/2005/8/quickstyle/simple1#45" qsCatId="simple" csTypeId="urn:microsoft.com/office/officeart/2005/8/colors/colorful5#17"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Control integrado y automatización de controles </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Análisis de costo beneficio </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Responsabilidad delimitada</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5B36B1D5-6BFF-4D6C-B053-1FF9315093EC}">
      <dgm:prSet phldrT="[Texto]"/>
      <dgm:spPr/>
      <dgm:t>
        <a:bodyPr/>
        <a:lstStyle/>
        <a:p>
          <a:r>
            <a:rPr lang="es-ES" dirty="0">
              <a:solidFill>
                <a:schemeClr val="tx1"/>
              </a:solidFill>
            </a:rPr>
            <a:t>Instrucciones por escrito</a:t>
          </a:r>
        </a:p>
      </dgm:t>
    </dgm:pt>
    <dgm:pt modelId="{A4CB36BA-639D-4B02-82DE-98B4A7AD691E}" type="parTrans" cxnId="{8C3CC7E8-2B9E-421F-8A35-D1F43C6FAEBA}">
      <dgm:prSet/>
      <dgm:spPr/>
      <dgm:t>
        <a:bodyPr/>
        <a:lstStyle/>
        <a:p>
          <a:endParaRPr lang="es-HN"/>
        </a:p>
      </dgm:t>
    </dgm:pt>
    <dgm:pt modelId="{C85C6AE7-89E8-45DE-AE4A-FB72BFDB783F}" type="sibTrans" cxnId="{8C3CC7E8-2B9E-421F-8A35-D1F43C6FAEBA}">
      <dgm:prSet/>
      <dgm:spPr/>
      <dgm:t>
        <a:bodyPr/>
        <a:lstStyle/>
        <a:p>
          <a:endParaRPr lang="es-HN"/>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ScaleY="116146"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4"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4">
        <dgm:presLayoutVars>
          <dgm:bulletEnabled val="1"/>
        </dgm:presLayoutVars>
      </dgm:prSet>
      <dgm:spPr/>
    </dgm:pt>
    <dgm:pt modelId="{9E6A104B-80B9-43B8-87C6-30DD89D514F4}" type="pres">
      <dgm:prSet presAssocID="{58CEF3AB-D412-4D09-BB0F-B66A54AAD111}" presName="centerSibTrans" presStyleCnt="0"/>
      <dgm:spPr/>
    </dgm:pt>
    <dgm:pt modelId="{0622BF5B-832B-4A17-8F4B-A7370D7D46FB}" type="pres">
      <dgm:prSet presAssocID="{5B36B1D5-6BFF-4D6C-B053-1FF9315093EC}" presName="cChild" presStyleLbl="fgAcc1" presStyleIdx="3" presStyleCnt="4">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3"/>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3"/>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3"/>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3"/>
    <dgm:cxn modelId="{0453904B-40D1-42B2-BC99-555220DFB1AB}" type="presOf" srcId="{895421C8-6781-43B3-887A-A9121311B856}" destId="{CD3A4BAC-B433-4BF9-9FF3-FF659CE317AF}" srcOrd="0" destOrd="0" presId="urn:microsoft.com/office/officeart/2005/8/layout/target2#13"/>
    <dgm:cxn modelId="{D8A2C56D-3A2D-4838-92A1-C8AB2A6B3563}" type="presOf" srcId="{54BE12CB-BE1F-4B83-8A30-286918652250}" destId="{DC9CFB92-D216-4EC7-960F-4F36219C4FDD}" srcOrd="0" destOrd="0" presId="urn:microsoft.com/office/officeart/2005/8/layout/target2#13"/>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3"/>
    <dgm:cxn modelId="{EB8131E7-1751-4570-8A6E-F4E5492AC4CE}" srcId="{895421C8-6781-43B3-887A-A9121311B856}" destId="{1ADE322E-4DE7-477F-AC8C-1CC7EA7F8E86}" srcOrd="1" destOrd="0" parTransId="{0AEB19BC-E9E8-42A5-BAE8-698D774B6AA1}" sibTransId="{51B17BD9-A9E7-4785-9319-4C907E215E62}"/>
    <dgm:cxn modelId="{C08A84E7-2706-467E-B281-9AF2D8D734C9}" type="presOf" srcId="{5B36B1D5-6BFF-4D6C-B053-1FF9315093EC}" destId="{0622BF5B-832B-4A17-8F4B-A7370D7D46FB}" srcOrd="0" destOrd="0" presId="urn:microsoft.com/office/officeart/2005/8/layout/target2#13"/>
    <dgm:cxn modelId="{8C3CC7E8-2B9E-421F-8A35-D1F43C6FAEBA}" srcId="{54BE12CB-BE1F-4B83-8A30-286918652250}" destId="{5B36B1D5-6BFF-4D6C-B053-1FF9315093EC}" srcOrd="3" destOrd="0" parTransId="{A4CB36BA-639D-4B02-82DE-98B4A7AD691E}" sibTransId="{C85C6AE7-89E8-45DE-AE4A-FB72BFDB783F}"/>
    <dgm:cxn modelId="{4F3F1977-1B85-41C6-9744-C101F227B555}" type="presParOf" srcId="{CD3A4BAC-B433-4BF9-9FF3-FF659CE317AF}" destId="{01638C48-A995-4E50-A830-4658A6276394}" srcOrd="0" destOrd="0" presId="urn:microsoft.com/office/officeart/2005/8/layout/target2#13"/>
    <dgm:cxn modelId="{4900C918-2C28-4B16-B10E-A4FED23500EB}" type="presParOf" srcId="{01638C48-A995-4E50-A830-4658A6276394}" destId="{B537D7B5-9061-4835-8ECB-40516041464F}" srcOrd="0" destOrd="0" presId="urn:microsoft.com/office/officeart/2005/8/layout/target2#13"/>
    <dgm:cxn modelId="{E420A8BA-8522-45C5-8044-36F31C6DFB9C}" type="presParOf" srcId="{01638C48-A995-4E50-A830-4658A6276394}" destId="{415C0545-BD54-412B-8E3D-E76576A3E65C}" srcOrd="1" destOrd="0" presId="urn:microsoft.com/office/officeart/2005/8/layout/target2#13"/>
    <dgm:cxn modelId="{3D12182D-4821-46DD-AB2A-A5C5981E79B1}" type="presParOf" srcId="{CD3A4BAC-B433-4BF9-9FF3-FF659CE317AF}" destId="{A472E5D7-8CAE-49E9-B9E1-E86D10291074}" srcOrd="1" destOrd="0" presId="urn:microsoft.com/office/officeart/2005/8/layout/target2#13"/>
    <dgm:cxn modelId="{467E02B4-1205-4B13-985D-3D4E4C1B7924}" type="presParOf" srcId="{A472E5D7-8CAE-49E9-B9E1-E86D10291074}" destId="{5B96D7ED-D183-40D7-9098-5262BB2F24A0}" srcOrd="0" destOrd="0" presId="urn:microsoft.com/office/officeart/2005/8/layout/target2#13"/>
    <dgm:cxn modelId="{1DD0115D-82C5-4DB6-B417-764FA9893CC5}" type="presParOf" srcId="{A472E5D7-8CAE-49E9-B9E1-E86D10291074}" destId="{326D9295-634E-4A9E-9212-620BDEEB8B5B}" srcOrd="1" destOrd="0" presId="urn:microsoft.com/office/officeart/2005/8/layout/target2#13"/>
    <dgm:cxn modelId="{8CCCD860-7BDC-4552-B3B3-AC7334398E81}" type="presParOf" srcId="{CD3A4BAC-B433-4BF9-9FF3-FF659CE317AF}" destId="{685727E7-0762-4741-9488-A4165F0E761E}" srcOrd="2" destOrd="0" presId="urn:microsoft.com/office/officeart/2005/8/layout/target2#13"/>
    <dgm:cxn modelId="{326504A0-7A31-4CFA-B12A-0676E5150A66}" type="presParOf" srcId="{685727E7-0762-4741-9488-A4165F0E761E}" destId="{DC9CFB92-D216-4EC7-960F-4F36219C4FDD}" srcOrd="0" destOrd="0" presId="urn:microsoft.com/office/officeart/2005/8/layout/target2#13"/>
    <dgm:cxn modelId="{82D1E24C-A522-4A0C-BE1A-31036F60600B}" type="presParOf" srcId="{685727E7-0762-4741-9488-A4165F0E761E}" destId="{73874F8F-1CDA-47AB-A48B-A9876E6BCD47}" srcOrd="1" destOrd="0" presId="urn:microsoft.com/office/officeart/2005/8/layout/target2#13"/>
    <dgm:cxn modelId="{4C02CF15-DCEF-41EA-9BE4-AF13AC5AA50A}" type="presParOf" srcId="{73874F8F-1CDA-47AB-A48B-A9876E6BCD47}" destId="{580FBC82-715E-42D1-B039-35B57BA1BD35}" srcOrd="0" destOrd="0" presId="urn:microsoft.com/office/officeart/2005/8/layout/target2#13"/>
    <dgm:cxn modelId="{EBEA5A3B-3E9D-4AF3-A723-F256E6F7D201}" type="presParOf" srcId="{73874F8F-1CDA-47AB-A48B-A9876E6BCD47}" destId="{77425F07-DE7C-4E83-87BE-647A10679A63}" srcOrd="1" destOrd="0" presId="urn:microsoft.com/office/officeart/2005/8/layout/target2#13"/>
    <dgm:cxn modelId="{6A4EB5C1-ADD4-4B5F-B14A-6649882C8261}" type="presParOf" srcId="{73874F8F-1CDA-47AB-A48B-A9876E6BCD47}" destId="{0F495FE4-A97B-45A8-9E7F-87B243EBB3C9}" srcOrd="2" destOrd="0" presId="urn:microsoft.com/office/officeart/2005/8/layout/target2#13"/>
    <dgm:cxn modelId="{DDF01032-9BBC-4B0E-AD89-AD9D01EFD808}" type="presParOf" srcId="{73874F8F-1CDA-47AB-A48B-A9876E6BCD47}" destId="{D7D83A8A-C92A-482E-A651-88BA97997D67}" srcOrd="3" destOrd="0" presId="urn:microsoft.com/office/officeart/2005/8/layout/target2#13"/>
    <dgm:cxn modelId="{419E9DBD-AAAD-4AAD-AA0A-722CC38149C4}" type="presParOf" srcId="{73874F8F-1CDA-47AB-A48B-A9876E6BCD47}" destId="{F9B53A8C-BC16-4F2A-8A0E-CE99263A62B0}" srcOrd="4" destOrd="0" presId="urn:microsoft.com/office/officeart/2005/8/layout/target2#13"/>
    <dgm:cxn modelId="{C5F5784D-6BE9-4F6F-B812-D976A2942153}" type="presParOf" srcId="{73874F8F-1CDA-47AB-A48B-A9876E6BCD47}" destId="{9E6A104B-80B9-43B8-87C6-30DD89D514F4}" srcOrd="5" destOrd="0" presId="urn:microsoft.com/office/officeart/2005/8/layout/target2#13"/>
    <dgm:cxn modelId="{FF239B55-189E-4AA7-91E7-859F13331D6C}" type="presParOf" srcId="{73874F8F-1CDA-47AB-A48B-A9876E6BCD47}" destId="{0622BF5B-832B-4A17-8F4B-A7370D7D46FB}" srcOrd="6" destOrd="0" presId="urn:microsoft.com/office/officeart/2005/8/layout/target2#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4" loCatId="relationship" qsTypeId="urn:microsoft.com/office/officeart/2005/8/quickstyle/simple1#46" qsCatId="simple" csTypeId="urn:microsoft.com/office/officeart/2005/8/colors/colorful5#18"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Autorización y aprobación de transacciones y operaciones  </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Supervisión constante</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Registro oportuno</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5B36B1D5-6BFF-4D6C-B053-1FF9315093EC}">
      <dgm:prSet phldrT="[Texto]"/>
      <dgm:spPr/>
      <dgm:t>
        <a:bodyPr/>
        <a:lstStyle/>
        <a:p>
          <a:r>
            <a:rPr lang="es-ES" dirty="0">
              <a:solidFill>
                <a:schemeClr val="tx1"/>
              </a:solidFill>
            </a:rPr>
            <a:t>Revisiones de control</a:t>
          </a:r>
        </a:p>
      </dgm:t>
    </dgm:pt>
    <dgm:pt modelId="{A4CB36BA-639D-4B02-82DE-98B4A7AD691E}" type="parTrans" cxnId="{8C3CC7E8-2B9E-421F-8A35-D1F43C6FAEBA}">
      <dgm:prSet/>
      <dgm:spPr/>
      <dgm:t>
        <a:bodyPr/>
        <a:lstStyle/>
        <a:p>
          <a:endParaRPr lang="es-HN"/>
        </a:p>
      </dgm:t>
    </dgm:pt>
    <dgm:pt modelId="{C85C6AE7-89E8-45DE-AE4A-FB72BFDB783F}" type="sibTrans" cxnId="{8C3CC7E8-2B9E-421F-8A35-D1F43C6FAEBA}">
      <dgm:prSet/>
      <dgm:spPr/>
      <dgm:t>
        <a:bodyPr/>
        <a:lstStyle/>
        <a:p>
          <a:endParaRPr lang="es-HN"/>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ScaleY="116146"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4">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4"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4">
        <dgm:presLayoutVars>
          <dgm:bulletEnabled val="1"/>
        </dgm:presLayoutVars>
      </dgm:prSet>
      <dgm:spPr/>
    </dgm:pt>
    <dgm:pt modelId="{9E6A104B-80B9-43B8-87C6-30DD89D514F4}" type="pres">
      <dgm:prSet presAssocID="{58CEF3AB-D412-4D09-BB0F-B66A54AAD111}" presName="centerSibTrans" presStyleCnt="0"/>
      <dgm:spPr/>
    </dgm:pt>
    <dgm:pt modelId="{0622BF5B-832B-4A17-8F4B-A7370D7D46FB}" type="pres">
      <dgm:prSet presAssocID="{5B36B1D5-6BFF-4D6C-B053-1FF9315093EC}" presName="cChild" presStyleLbl="fgAcc1" presStyleIdx="3" presStyleCnt="4">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4"/>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4"/>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4"/>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4"/>
    <dgm:cxn modelId="{0453904B-40D1-42B2-BC99-555220DFB1AB}" type="presOf" srcId="{895421C8-6781-43B3-887A-A9121311B856}" destId="{CD3A4BAC-B433-4BF9-9FF3-FF659CE317AF}" srcOrd="0" destOrd="0" presId="urn:microsoft.com/office/officeart/2005/8/layout/target2#14"/>
    <dgm:cxn modelId="{D8A2C56D-3A2D-4838-92A1-C8AB2A6B3563}" type="presOf" srcId="{54BE12CB-BE1F-4B83-8A30-286918652250}" destId="{DC9CFB92-D216-4EC7-960F-4F36219C4FDD}" srcOrd="0" destOrd="0" presId="urn:microsoft.com/office/officeart/2005/8/layout/target2#14"/>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4"/>
    <dgm:cxn modelId="{EB8131E7-1751-4570-8A6E-F4E5492AC4CE}" srcId="{895421C8-6781-43B3-887A-A9121311B856}" destId="{1ADE322E-4DE7-477F-AC8C-1CC7EA7F8E86}" srcOrd="1" destOrd="0" parTransId="{0AEB19BC-E9E8-42A5-BAE8-698D774B6AA1}" sibTransId="{51B17BD9-A9E7-4785-9319-4C907E215E62}"/>
    <dgm:cxn modelId="{C08A84E7-2706-467E-B281-9AF2D8D734C9}" type="presOf" srcId="{5B36B1D5-6BFF-4D6C-B053-1FF9315093EC}" destId="{0622BF5B-832B-4A17-8F4B-A7370D7D46FB}" srcOrd="0" destOrd="0" presId="urn:microsoft.com/office/officeart/2005/8/layout/target2#14"/>
    <dgm:cxn modelId="{8C3CC7E8-2B9E-421F-8A35-D1F43C6FAEBA}" srcId="{54BE12CB-BE1F-4B83-8A30-286918652250}" destId="{5B36B1D5-6BFF-4D6C-B053-1FF9315093EC}" srcOrd="3" destOrd="0" parTransId="{A4CB36BA-639D-4B02-82DE-98B4A7AD691E}" sibTransId="{C85C6AE7-89E8-45DE-AE4A-FB72BFDB783F}"/>
    <dgm:cxn modelId="{4F3F1977-1B85-41C6-9744-C101F227B555}" type="presParOf" srcId="{CD3A4BAC-B433-4BF9-9FF3-FF659CE317AF}" destId="{01638C48-A995-4E50-A830-4658A6276394}" srcOrd="0" destOrd="0" presId="urn:microsoft.com/office/officeart/2005/8/layout/target2#14"/>
    <dgm:cxn modelId="{4900C918-2C28-4B16-B10E-A4FED23500EB}" type="presParOf" srcId="{01638C48-A995-4E50-A830-4658A6276394}" destId="{B537D7B5-9061-4835-8ECB-40516041464F}" srcOrd="0" destOrd="0" presId="urn:microsoft.com/office/officeart/2005/8/layout/target2#14"/>
    <dgm:cxn modelId="{E420A8BA-8522-45C5-8044-36F31C6DFB9C}" type="presParOf" srcId="{01638C48-A995-4E50-A830-4658A6276394}" destId="{415C0545-BD54-412B-8E3D-E76576A3E65C}" srcOrd="1" destOrd="0" presId="urn:microsoft.com/office/officeart/2005/8/layout/target2#14"/>
    <dgm:cxn modelId="{3D12182D-4821-46DD-AB2A-A5C5981E79B1}" type="presParOf" srcId="{CD3A4BAC-B433-4BF9-9FF3-FF659CE317AF}" destId="{A472E5D7-8CAE-49E9-B9E1-E86D10291074}" srcOrd="1" destOrd="0" presId="urn:microsoft.com/office/officeart/2005/8/layout/target2#14"/>
    <dgm:cxn modelId="{467E02B4-1205-4B13-985D-3D4E4C1B7924}" type="presParOf" srcId="{A472E5D7-8CAE-49E9-B9E1-E86D10291074}" destId="{5B96D7ED-D183-40D7-9098-5262BB2F24A0}" srcOrd="0" destOrd="0" presId="urn:microsoft.com/office/officeart/2005/8/layout/target2#14"/>
    <dgm:cxn modelId="{1DD0115D-82C5-4DB6-B417-764FA9893CC5}" type="presParOf" srcId="{A472E5D7-8CAE-49E9-B9E1-E86D10291074}" destId="{326D9295-634E-4A9E-9212-620BDEEB8B5B}" srcOrd="1" destOrd="0" presId="urn:microsoft.com/office/officeart/2005/8/layout/target2#14"/>
    <dgm:cxn modelId="{8CCCD860-7BDC-4552-B3B3-AC7334398E81}" type="presParOf" srcId="{CD3A4BAC-B433-4BF9-9FF3-FF659CE317AF}" destId="{685727E7-0762-4741-9488-A4165F0E761E}" srcOrd="2" destOrd="0" presId="urn:microsoft.com/office/officeart/2005/8/layout/target2#14"/>
    <dgm:cxn modelId="{326504A0-7A31-4CFA-B12A-0676E5150A66}" type="presParOf" srcId="{685727E7-0762-4741-9488-A4165F0E761E}" destId="{DC9CFB92-D216-4EC7-960F-4F36219C4FDD}" srcOrd="0" destOrd="0" presId="urn:microsoft.com/office/officeart/2005/8/layout/target2#14"/>
    <dgm:cxn modelId="{82D1E24C-A522-4A0C-BE1A-31036F60600B}" type="presParOf" srcId="{685727E7-0762-4741-9488-A4165F0E761E}" destId="{73874F8F-1CDA-47AB-A48B-A9876E6BCD47}" srcOrd="1" destOrd="0" presId="urn:microsoft.com/office/officeart/2005/8/layout/target2#14"/>
    <dgm:cxn modelId="{4C02CF15-DCEF-41EA-9BE4-AF13AC5AA50A}" type="presParOf" srcId="{73874F8F-1CDA-47AB-A48B-A9876E6BCD47}" destId="{580FBC82-715E-42D1-B039-35B57BA1BD35}" srcOrd="0" destOrd="0" presId="urn:microsoft.com/office/officeart/2005/8/layout/target2#14"/>
    <dgm:cxn modelId="{EBEA5A3B-3E9D-4AF3-A723-F256E6F7D201}" type="presParOf" srcId="{73874F8F-1CDA-47AB-A48B-A9876E6BCD47}" destId="{77425F07-DE7C-4E83-87BE-647A10679A63}" srcOrd="1" destOrd="0" presId="urn:microsoft.com/office/officeart/2005/8/layout/target2#14"/>
    <dgm:cxn modelId="{6A4EB5C1-ADD4-4B5F-B14A-6649882C8261}" type="presParOf" srcId="{73874F8F-1CDA-47AB-A48B-A9876E6BCD47}" destId="{0F495FE4-A97B-45A8-9E7F-87B243EBB3C9}" srcOrd="2" destOrd="0" presId="urn:microsoft.com/office/officeart/2005/8/layout/target2#14"/>
    <dgm:cxn modelId="{DDF01032-9BBC-4B0E-AD89-AD9D01EFD808}" type="presParOf" srcId="{73874F8F-1CDA-47AB-A48B-A9876E6BCD47}" destId="{D7D83A8A-C92A-482E-A651-88BA97997D67}" srcOrd="3" destOrd="0" presId="urn:microsoft.com/office/officeart/2005/8/layout/target2#14"/>
    <dgm:cxn modelId="{419E9DBD-AAAD-4AAD-AA0A-722CC38149C4}" type="presParOf" srcId="{73874F8F-1CDA-47AB-A48B-A9876E6BCD47}" destId="{F9B53A8C-BC16-4F2A-8A0E-CE99263A62B0}" srcOrd="4" destOrd="0" presId="urn:microsoft.com/office/officeart/2005/8/layout/target2#14"/>
    <dgm:cxn modelId="{C5F5784D-6BE9-4F6F-B812-D976A2942153}" type="presParOf" srcId="{73874F8F-1CDA-47AB-A48B-A9876E6BCD47}" destId="{9E6A104B-80B9-43B8-87C6-30DD89D514F4}" srcOrd="5" destOrd="0" presId="urn:microsoft.com/office/officeart/2005/8/layout/target2#14"/>
    <dgm:cxn modelId="{FF239B55-189E-4AA7-91E7-859F13331D6C}" type="presParOf" srcId="{73874F8F-1CDA-47AB-A48B-A9876E6BCD47}" destId="{0622BF5B-832B-4A17-8F4B-A7370D7D46FB}" srcOrd="6" destOrd="0" presId="urn:microsoft.com/office/officeart/2005/8/layout/target2#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5" loCatId="relationship" qsTypeId="urn:microsoft.com/office/officeart/2005/8/quickstyle/simple1#47" qsCatId="simple" csTypeId="urn:microsoft.com/office/officeart/2005/8/colors/colorful5#19" csCatId="colorful" phldr="1"/>
      <dgm:spPr/>
      <dgm:t>
        <a:bodyPr/>
        <a:lstStyle/>
        <a:p>
          <a:endParaRPr lang="es-ES"/>
        </a:p>
      </dgm:t>
    </dgm:pt>
    <dgm:pt modelId="{9C6BA522-DD2D-4DDA-876A-18AC078AEC97}">
      <dgm:prSet phldrT="[Texto]" custT="1"/>
      <dgm:spPr/>
      <dgm:t>
        <a:bodyPr/>
        <a:lstStyle/>
        <a:p>
          <a:r>
            <a:rPr lang="es-PE" sz="1800" dirty="0">
              <a:solidFill>
                <a:schemeClr val="tx1"/>
              </a:solidFill>
            </a:rPr>
            <a:t>CONTROL INTERNO – MARCO INTEGRADO (COSO 2013)</a:t>
          </a:r>
          <a:endParaRPr lang="es-ES" sz="1800"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 </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Conciliación periódica de registros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Inventarios periódicos</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E9669200-883F-477C-BAA9-59A87962C3B1}">
      <dgm:prSet phldrT="[Texto]"/>
      <dgm:spPr/>
      <dgm:t>
        <a:bodyPr/>
        <a:lstStyle/>
        <a:p>
          <a:r>
            <a:rPr lang="es-ES" dirty="0">
              <a:solidFill>
                <a:schemeClr val="tx1"/>
              </a:solidFill>
            </a:rPr>
            <a:t>Arqueos independientes</a:t>
          </a:r>
        </a:p>
      </dgm:t>
    </dgm:pt>
    <dgm:pt modelId="{2C001E02-79D4-4164-BE59-635E6D195E29}" type="parTrans" cxnId="{8712A95C-4D62-4418-BB5C-8910B4296E04}">
      <dgm:prSet/>
      <dgm:spPr/>
      <dgm:t>
        <a:bodyPr/>
        <a:lstStyle/>
        <a:p>
          <a:endParaRPr lang="es-ES">
            <a:solidFill>
              <a:schemeClr val="tx1"/>
            </a:solidFill>
          </a:endParaRPr>
        </a:p>
      </dgm:t>
    </dgm:pt>
    <dgm:pt modelId="{58CEF3AB-D412-4D09-BB0F-B66A54AAD111}" type="sibTrans" cxnId="{8712A95C-4D62-4418-BB5C-8910B4296E04}">
      <dgm:prSet/>
      <dgm:spPr/>
      <dgm:t>
        <a:bodyPr/>
        <a:lstStyle/>
        <a:p>
          <a:endParaRPr lang="es-ES">
            <a:solidFill>
              <a:schemeClr val="tx1"/>
            </a:solidFill>
          </a:endParaRPr>
        </a:p>
      </dgm:t>
    </dgm:pt>
    <dgm:pt modelId="{5B36B1D5-6BFF-4D6C-B053-1FF9315093EC}">
      <dgm:prSet phldrT="[Texto]"/>
      <dgm:spPr/>
      <dgm:t>
        <a:bodyPr/>
        <a:lstStyle/>
        <a:p>
          <a:r>
            <a:rPr lang="es-ES" dirty="0">
              <a:solidFill>
                <a:schemeClr val="tx1"/>
              </a:solidFill>
            </a:rPr>
            <a:t>Disfrute oportuno de vacaciones</a:t>
          </a:r>
        </a:p>
      </dgm:t>
    </dgm:pt>
    <dgm:pt modelId="{A4CB36BA-639D-4B02-82DE-98B4A7AD691E}" type="parTrans" cxnId="{8C3CC7E8-2B9E-421F-8A35-D1F43C6FAEBA}">
      <dgm:prSet/>
      <dgm:spPr/>
      <dgm:t>
        <a:bodyPr/>
        <a:lstStyle/>
        <a:p>
          <a:endParaRPr lang="es-HN"/>
        </a:p>
      </dgm:t>
    </dgm:pt>
    <dgm:pt modelId="{C85C6AE7-89E8-45DE-AE4A-FB72BFDB783F}" type="sibTrans" cxnId="{8C3CC7E8-2B9E-421F-8A35-D1F43C6FAEBA}">
      <dgm:prSet/>
      <dgm:spPr/>
      <dgm:t>
        <a:bodyPr/>
        <a:lstStyle/>
        <a:p>
          <a:endParaRPr lang="es-HN"/>
        </a:p>
      </dgm:t>
    </dgm:pt>
    <dgm:pt modelId="{6BA05E03-0759-4E28-A7CA-A9766AE9FA75}">
      <dgm:prSet phldrT="[Texto]"/>
      <dgm:spPr/>
      <dgm:t>
        <a:bodyPr/>
        <a:lstStyle/>
        <a:p>
          <a:r>
            <a:rPr lang="es-ES" dirty="0">
              <a:solidFill>
                <a:schemeClr val="tx1"/>
              </a:solidFill>
            </a:rPr>
            <a:t>Cauciones y fianzas</a:t>
          </a:r>
        </a:p>
      </dgm:t>
    </dgm:pt>
    <dgm:pt modelId="{14B5BC59-F903-42B3-83FF-59EDA0504EE4}" type="parTrans" cxnId="{CBFC35FA-D979-4401-8094-F24C669F2E01}">
      <dgm:prSet/>
      <dgm:spPr/>
      <dgm:t>
        <a:bodyPr/>
        <a:lstStyle/>
        <a:p>
          <a:endParaRPr lang="es-HN"/>
        </a:p>
      </dgm:t>
    </dgm:pt>
    <dgm:pt modelId="{4B366BBD-9B2A-43E6-8B83-86E17C738E2A}" type="sibTrans" cxnId="{CBFC35FA-D979-4401-8094-F24C669F2E01}">
      <dgm:prSet/>
      <dgm:spPr/>
      <dgm:t>
        <a:bodyPr/>
        <a:lstStyle/>
        <a:p>
          <a:endParaRPr lang="es-HN"/>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1771"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22729" custLinFactNeighborX="293" custLinFactNeighborY="-5264"/>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ScaleY="116146" custLinFactNeighborX="413"/>
      <dgm:spPr/>
    </dgm:pt>
    <dgm:pt modelId="{73874F8F-1CDA-47AB-A48B-A9876E6BCD47}" type="pres">
      <dgm:prSet presAssocID="{895421C8-6781-43B3-887A-A9121311B856}" presName="centerBoxChildren" presStyleCnt="0"/>
      <dgm:spPr/>
    </dgm:pt>
    <dgm:pt modelId="{580FBC82-715E-42D1-B039-35B57BA1BD35}" type="pres">
      <dgm:prSet presAssocID="{7861F29E-C162-4BB1-A841-2ED8F025512E}" presName="cChild" presStyleLbl="fgAcc1" presStyleIdx="0" presStyleCnt="5">
        <dgm:presLayoutVars>
          <dgm:bulletEnabled val="1"/>
        </dgm:presLayoutVars>
      </dgm:prSet>
      <dgm:spPr/>
    </dgm:pt>
    <dgm:pt modelId="{77425F07-DE7C-4E83-87BE-647A10679A63}" type="pres">
      <dgm:prSet presAssocID="{1A188044-3D67-4CF5-9B86-C1F0EA25F88B}" presName="centerSibTrans" presStyleCnt="0"/>
      <dgm:spPr/>
    </dgm:pt>
    <dgm:pt modelId="{0F495FE4-A97B-45A8-9E7F-87B243EBB3C9}" type="pres">
      <dgm:prSet presAssocID="{3FA48E2C-AD96-4CCA-8378-5AC2F570D08F}" presName="cChild" presStyleLbl="fgAcc1" presStyleIdx="1" presStyleCnt="5" custLinFactNeighborY="-1796">
        <dgm:presLayoutVars>
          <dgm:bulletEnabled val="1"/>
        </dgm:presLayoutVars>
      </dgm:prSet>
      <dgm:spPr/>
    </dgm:pt>
    <dgm:pt modelId="{D7D83A8A-C92A-482E-A651-88BA97997D67}" type="pres">
      <dgm:prSet presAssocID="{8D3DE569-982D-4FC4-A307-876B4824BB5B}" presName="centerSibTrans" presStyleCnt="0"/>
      <dgm:spPr/>
    </dgm:pt>
    <dgm:pt modelId="{F9B53A8C-BC16-4F2A-8A0E-CE99263A62B0}" type="pres">
      <dgm:prSet presAssocID="{E9669200-883F-477C-BAA9-59A87962C3B1}" presName="cChild" presStyleLbl="fgAcc1" presStyleIdx="2" presStyleCnt="5">
        <dgm:presLayoutVars>
          <dgm:bulletEnabled val="1"/>
        </dgm:presLayoutVars>
      </dgm:prSet>
      <dgm:spPr/>
    </dgm:pt>
    <dgm:pt modelId="{9E6A104B-80B9-43B8-87C6-30DD89D514F4}" type="pres">
      <dgm:prSet presAssocID="{58CEF3AB-D412-4D09-BB0F-B66A54AAD111}" presName="centerSibTrans" presStyleCnt="0"/>
      <dgm:spPr/>
    </dgm:pt>
    <dgm:pt modelId="{0622BF5B-832B-4A17-8F4B-A7370D7D46FB}" type="pres">
      <dgm:prSet presAssocID="{5B36B1D5-6BFF-4D6C-B053-1FF9315093EC}" presName="cChild" presStyleLbl="fgAcc1" presStyleIdx="3" presStyleCnt="5">
        <dgm:presLayoutVars>
          <dgm:bulletEnabled val="1"/>
        </dgm:presLayoutVars>
      </dgm:prSet>
      <dgm:spPr/>
    </dgm:pt>
    <dgm:pt modelId="{8A0661F7-DA95-4C63-AFAC-33E7AB58168A}" type="pres">
      <dgm:prSet presAssocID="{C85C6AE7-89E8-45DE-AE4A-FB72BFDB783F}" presName="centerSibTrans" presStyleCnt="0"/>
      <dgm:spPr/>
    </dgm:pt>
    <dgm:pt modelId="{FF408D7A-95A2-4D0F-A463-E4D19BA42354}" type="pres">
      <dgm:prSet presAssocID="{6BA05E03-0759-4E28-A7CA-A9766AE9FA75}" presName="cChild" presStyleLbl="fgAcc1" presStyleIdx="4" presStyleCnt="5">
        <dgm:presLayoutVars>
          <dgm:bulletEnabled val="1"/>
        </dgm:presLayoutVars>
      </dgm:prSet>
      <dgm:spPr/>
    </dgm:pt>
  </dgm:ptLst>
  <dgm:cxnLst>
    <dgm:cxn modelId="{1E1EAB21-B184-46DE-B463-0C16BFA8C2A2}" type="presOf" srcId="{7861F29E-C162-4BB1-A841-2ED8F025512E}" destId="{580FBC82-715E-42D1-B039-35B57BA1BD35}" srcOrd="0" destOrd="0" presId="urn:microsoft.com/office/officeart/2005/8/layout/target2#15"/>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5"/>
    <dgm:cxn modelId="{8712A95C-4D62-4418-BB5C-8910B4296E04}" srcId="{54BE12CB-BE1F-4B83-8A30-286918652250}" destId="{E9669200-883F-477C-BAA9-59A87962C3B1}" srcOrd="2" destOrd="0" parTransId="{2C001E02-79D4-4164-BE59-635E6D195E29}" sibTransId="{58CEF3AB-D412-4D09-BB0F-B66A54AAD111}"/>
    <dgm:cxn modelId="{348E895F-2410-41C7-BB5E-AB98EEF1267C}" type="presOf" srcId="{E9669200-883F-477C-BAA9-59A87962C3B1}" destId="{F9B53A8C-BC16-4F2A-8A0E-CE99263A62B0}" srcOrd="0" destOrd="0" presId="urn:microsoft.com/office/officeart/2005/8/layout/target2#15"/>
    <dgm:cxn modelId="{F0E21B41-BFF6-462A-94A8-8234F8D54793}" srcId="{895421C8-6781-43B3-887A-A9121311B856}" destId="{54BE12CB-BE1F-4B83-8A30-286918652250}" srcOrd="2" destOrd="0" parTransId="{A95FD9BB-00B4-48EC-884F-606AE85AC52A}" sibTransId="{14CFC8F1-6DDA-4191-BC0E-400FF51E89C9}"/>
    <dgm:cxn modelId="{6111726B-ABBA-494C-917A-A77B987769EE}" type="presOf" srcId="{3FA48E2C-AD96-4CCA-8378-5AC2F570D08F}" destId="{0F495FE4-A97B-45A8-9E7F-87B243EBB3C9}" srcOrd="0" destOrd="0" presId="urn:microsoft.com/office/officeart/2005/8/layout/target2#15"/>
    <dgm:cxn modelId="{0453904B-40D1-42B2-BC99-555220DFB1AB}" type="presOf" srcId="{895421C8-6781-43B3-887A-A9121311B856}" destId="{CD3A4BAC-B433-4BF9-9FF3-FF659CE317AF}" srcOrd="0" destOrd="0" presId="urn:microsoft.com/office/officeart/2005/8/layout/target2#15"/>
    <dgm:cxn modelId="{D8A2C56D-3A2D-4838-92A1-C8AB2A6B3563}" type="presOf" srcId="{54BE12CB-BE1F-4B83-8A30-286918652250}" destId="{DC9CFB92-D216-4EC7-960F-4F36219C4FDD}" srcOrd="0" destOrd="0" presId="urn:microsoft.com/office/officeart/2005/8/layout/target2#15"/>
    <dgm:cxn modelId="{8E965152-EB8E-4FA6-AFE5-CF7578B70C65}" type="presOf" srcId="{6BA05E03-0759-4E28-A7CA-A9766AE9FA75}" destId="{FF408D7A-95A2-4D0F-A463-E4D19BA42354}" srcOrd="0" destOrd="0" presId="urn:microsoft.com/office/officeart/2005/8/layout/target2#15"/>
    <dgm:cxn modelId="{7A946973-01F4-4B11-9BEA-30F20E5C4BCC}" srcId="{54BE12CB-BE1F-4B83-8A30-286918652250}" destId="{3FA48E2C-AD96-4CCA-8378-5AC2F570D08F}" srcOrd="1" destOrd="0" parTransId="{B33D623A-5856-4004-98C7-E03E054041D0}" sibTransId="{8D3DE569-982D-4FC4-A307-876B4824BB5B}"/>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5"/>
    <dgm:cxn modelId="{EB8131E7-1751-4570-8A6E-F4E5492AC4CE}" srcId="{895421C8-6781-43B3-887A-A9121311B856}" destId="{1ADE322E-4DE7-477F-AC8C-1CC7EA7F8E86}" srcOrd="1" destOrd="0" parTransId="{0AEB19BC-E9E8-42A5-BAE8-698D774B6AA1}" sibTransId="{51B17BD9-A9E7-4785-9319-4C907E215E62}"/>
    <dgm:cxn modelId="{C08A84E7-2706-467E-B281-9AF2D8D734C9}" type="presOf" srcId="{5B36B1D5-6BFF-4D6C-B053-1FF9315093EC}" destId="{0622BF5B-832B-4A17-8F4B-A7370D7D46FB}" srcOrd="0" destOrd="0" presId="urn:microsoft.com/office/officeart/2005/8/layout/target2#15"/>
    <dgm:cxn modelId="{8C3CC7E8-2B9E-421F-8A35-D1F43C6FAEBA}" srcId="{54BE12CB-BE1F-4B83-8A30-286918652250}" destId="{5B36B1D5-6BFF-4D6C-B053-1FF9315093EC}" srcOrd="3" destOrd="0" parTransId="{A4CB36BA-639D-4B02-82DE-98B4A7AD691E}" sibTransId="{C85C6AE7-89E8-45DE-AE4A-FB72BFDB783F}"/>
    <dgm:cxn modelId="{CBFC35FA-D979-4401-8094-F24C669F2E01}" srcId="{54BE12CB-BE1F-4B83-8A30-286918652250}" destId="{6BA05E03-0759-4E28-A7CA-A9766AE9FA75}" srcOrd="4" destOrd="0" parTransId="{14B5BC59-F903-42B3-83FF-59EDA0504EE4}" sibTransId="{4B366BBD-9B2A-43E6-8B83-86E17C738E2A}"/>
    <dgm:cxn modelId="{4F3F1977-1B85-41C6-9744-C101F227B555}" type="presParOf" srcId="{CD3A4BAC-B433-4BF9-9FF3-FF659CE317AF}" destId="{01638C48-A995-4E50-A830-4658A6276394}" srcOrd="0" destOrd="0" presId="urn:microsoft.com/office/officeart/2005/8/layout/target2#15"/>
    <dgm:cxn modelId="{4900C918-2C28-4B16-B10E-A4FED23500EB}" type="presParOf" srcId="{01638C48-A995-4E50-A830-4658A6276394}" destId="{B537D7B5-9061-4835-8ECB-40516041464F}" srcOrd="0" destOrd="0" presId="urn:microsoft.com/office/officeart/2005/8/layout/target2#15"/>
    <dgm:cxn modelId="{E420A8BA-8522-45C5-8044-36F31C6DFB9C}" type="presParOf" srcId="{01638C48-A995-4E50-A830-4658A6276394}" destId="{415C0545-BD54-412B-8E3D-E76576A3E65C}" srcOrd="1" destOrd="0" presId="urn:microsoft.com/office/officeart/2005/8/layout/target2#15"/>
    <dgm:cxn modelId="{3D12182D-4821-46DD-AB2A-A5C5981E79B1}" type="presParOf" srcId="{CD3A4BAC-B433-4BF9-9FF3-FF659CE317AF}" destId="{A472E5D7-8CAE-49E9-B9E1-E86D10291074}" srcOrd="1" destOrd="0" presId="urn:microsoft.com/office/officeart/2005/8/layout/target2#15"/>
    <dgm:cxn modelId="{467E02B4-1205-4B13-985D-3D4E4C1B7924}" type="presParOf" srcId="{A472E5D7-8CAE-49E9-B9E1-E86D10291074}" destId="{5B96D7ED-D183-40D7-9098-5262BB2F24A0}" srcOrd="0" destOrd="0" presId="urn:microsoft.com/office/officeart/2005/8/layout/target2#15"/>
    <dgm:cxn modelId="{1DD0115D-82C5-4DB6-B417-764FA9893CC5}" type="presParOf" srcId="{A472E5D7-8CAE-49E9-B9E1-E86D10291074}" destId="{326D9295-634E-4A9E-9212-620BDEEB8B5B}" srcOrd="1" destOrd="0" presId="urn:microsoft.com/office/officeart/2005/8/layout/target2#15"/>
    <dgm:cxn modelId="{8CCCD860-7BDC-4552-B3B3-AC7334398E81}" type="presParOf" srcId="{CD3A4BAC-B433-4BF9-9FF3-FF659CE317AF}" destId="{685727E7-0762-4741-9488-A4165F0E761E}" srcOrd="2" destOrd="0" presId="urn:microsoft.com/office/officeart/2005/8/layout/target2#15"/>
    <dgm:cxn modelId="{326504A0-7A31-4CFA-B12A-0676E5150A66}" type="presParOf" srcId="{685727E7-0762-4741-9488-A4165F0E761E}" destId="{DC9CFB92-D216-4EC7-960F-4F36219C4FDD}" srcOrd="0" destOrd="0" presId="urn:microsoft.com/office/officeart/2005/8/layout/target2#15"/>
    <dgm:cxn modelId="{82D1E24C-A522-4A0C-BE1A-31036F60600B}" type="presParOf" srcId="{685727E7-0762-4741-9488-A4165F0E761E}" destId="{73874F8F-1CDA-47AB-A48B-A9876E6BCD47}" srcOrd="1" destOrd="0" presId="urn:microsoft.com/office/officeart/2005/8/layout/target2#15"/>
    <dgm:cxn modelId="{4C02CF15-DCEF-41EA-9BE4-AF13AC5AA50A}" type="presParOf" srcId="{73874F8F-1CDA-47AB-A48B-A9876E6BCD47}" destId="{580FBC82-715E-42D1-B039-35B57BA1BD35}" srcOrd="0" destOrd="0" presId="urn:microsoft.com/office/officeart/2005/8/layout/target2#15"/>
    <dgm:cxn modelId="{EBEA5A3B-3E9D-4AF3-A723-F256E6F7D201}" type="presParOf" srcId="{73874F8F-1CDA-47AB-A48B-A9876E6BCD47}" destId="{77425F07-DE7C-4E83-87BE-647A10679A63}" srcOrd="1" destOrd="0" presId="urn:microsoft.com/office/officeart/2005/8/layout/target2#15"/>
    <dgm:cxn modelId="{6A4EB5C1-ADD4-4B5F-B14A-6649882C8261}" type="presParOf" srcId="{73874F8F-1CDA-47AB-A48B-A9876E6BCD47}" destId="{0F495FE4-A97B-45A8-9E7F-87B243EBB3C9}" srcOrd="2" destOrd="0" presId="urn:microsoft.com/office/officeart/2005/8/layout/target2#15"/>
    <dgm:cxn modelId="{DDF01032-9BBC-4B0E-AD89-AD9D01EFD808}" type="presParOf" srcId="{73874F8F-1CDA-47AB-A48B-A9876E6BCD47}" destId="{D7D83A8A-C92A-482E-A651-88BA97997D67}" srcOrd="3" destOrd="0" presId="urn:microsoft.com/office/officeart/2005/8/layout/target2#15"/>
    <dgm:cxn modelId="{419E9DBD-AAAD-4AAD-AA0A-722CC38149C4}" type="presParOf" srcId="{73874F8F-1CDA-47AB-A48B-A9876E6BCD47}" destId="{F9B53A8C-BC16-4F2A-8A0E-CE99263A62B0}" srcOrd="4" destOrd="0" presId="urn:microsoft.com/office/officeart/2005/8/layout/target2#15"/>
    <dgm:cxn modelId="{C5F5784D-6BE9-4F6F-B812-D976A2942153}" type="presParOf" srcId="{73874F8F-1CDA-47AB-A48B-A9876E6BCD47}" destId="{9E6A104B-80B9-43B8-87C6-30DD89D514F4}" srcOrd="5" destOrd="0" presId="urn:microsoft.com/office/officeart/2005/8/layout/target2#15"/>
    <dgm:cxn modelId="{FF239B55-189E-4AA7-91E7-859F13331D6C}" type="presParOf" srcId="{73874F8F-1CDA-47AB-A48B-A9876E6BCD47}" destId="{0622BF5B-832B-4A17-8F4B-A7370D7D46FB}" srcOrd="6" destOrd="0" presId="urn:microsoft.com/office/officeart/2005/8/layout/target2#15"/>
    <dgm:cxn modelId="{425A6DDA-D060-4792-9C2D-EE6652276ABF}" type="presParOf" srcId="{73874F8F-1CDA-47AB-A48B-A9876E6BCD47}" destId="{8A0661F7-DA95-4C63-AFAC-33E7AB58168A}" srcOrd="7" destOrd="0" presId="urn:microsoft.com/office/officeart/2005/8/layout/target2#15"/>
    <dgm:cxn modelId="{FF6526B2-ED23-4420-9774-1BCEC8770B79}" type="presParOf" srcId="{73874F8F-1CDA-47AB-A48B-A9876E6BCD47}" destId="{FF408D7A-95A2-4D0F-A463-E4D19BA42354}" srcOrd="8" destOrd="0" presId="urn:microsoft.com/office/officeart/2005/8/layout/target2#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6" loCatId="relationship" qsTypeId="urn:microsoft.com/office/officeart/2005/8/quickstyle/simple1#48" qsCatId="simple" csTypeId="urn:microsoft.com/office/officeart/2005/8/colors/colorful5#20" csCatId="colorful" phldr="1"/>
      <dgm:spPr/>
      <dgm:t>
        <a:bodyPr/>
        <a:lstStyle/>
        <a:p>
          <a:endParaRPr lang="es-ES"/>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dgm:spPr/>
      <dgm:t>
        <a:bodyPr/>
        <a:lstStyle/>
        <a:p>
          <a:r>
            <a:rPr lang="es-PE" b="1" i="1" dirty="0">
              <a:solidFill>
                <a:schemeClr val="tx1"/>
              </a:solidFill>
            </a:rPr>
            <a:t>Principio 13. La organización obtiene o genera y utiliza información relevante y de calidad para apoyar el funcionamiento del control interno</a:t>
          </a:r>
          <a:endParaRPr lang="es-ES"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Obtención y comunicación de información efectiva</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3FA48E2C-AD96-4CCA-8378-5AC2F570D08F}">
      <dgm:prSet phldrT="[Texto]"/>
      <dgm:spPr/>
      <dgm:t>
        <a:bodyPr/>
        <a:lstStyle/>
        <a:p>
          <a:r>
            <a:rPr lang="es-ES" dirty="0">
              <a:solidFill>
                <a:schemeClr val="tx1"/>
              </a:solidFill>
            </a:rPr>
            <a:t>Calidad y suficiencia de la información</a:t>
          </a:r>
        </a:p>
      </dgm:t>
    </dgm:pt>
    <dgm:pt modelId="{B33D623A-5856-4004-98C7-E03E054041D0}" type="parTrans" cxnId="{7A946973-01F4-4B11-9BEA-30F20E5C4BCC}">
      <dgm:prSet/>
      <dgm:spPr/>
      <dgm:t>
        <a:bodyPr/>
        <a:lstStyle/>
        <a:p>
          <a:endParaRPr lang="es-ES">
            <a:solidFill>
              <a:schemeClr val="tx1"/>
            </a:solidFill>
          </a:endParaRPr>
        </a:p>
      </dgm:t>
    </dgm:pt>
    <dgm:pt modelId="{8D3DE569-982D-4FC4-A307-876B4824BB5B}" type="sibTrans" cxnId="{7A946973-01F4-4B11-9BEA-30F20E5C4BCC}">
      <dgm:prSet/>
      <dgm:spPr/>
      <dgm:t>
        <a:bodyPr/>
        <a:lstStyle/>
        <a:p>
          <a:endParaRPr lang="es-ES">
            <a:solidFill>
              <a:schemeClr val="tx1"/>
            </a:solidFill>
          </a:endParaRPr>
        </a:p>
      </dgm:t>
    </dgm:pt>
    <dgm:pt modelId="{A34E6B4C-B25E-40BC-81B9-758F0680F463}">
      <dgm:prSet phldrT="[Texto]"/>
      <dgm:spPr/>
      <dgm:t>
        <a:bodyPr/>
        <a:lstStyle/>
        <a:p>
          <a:r>
            <a:rPr lang="es-ES" dirty="0">
              <a:solidFill>
                <a:schemeClr val="tx1"/>
              </a:solidFill>
            </a:rPr>
            <a:t>Sistemas de información</a:t>
          </a:r>
        </a:p>
      </dgm:t>
    </dgm:pt>
    <dgm:pt modelId="{C55FFAE7-6F9A-486A-A149-C0C8B9ED7BBF}" type="parTrans" cxnId="{C5E121CA-E24B-47E6-B248-0B274C485A56}">
      <dgm:prSet/>
      <dgm:spPr/>
      <dgm:t>
        <a:bodyPr/>
        <a:lstStyle/>
        <a:p>
          <a:endParaRPr lang="es-PE">
            <a:solidFill>
              <a:schemeClr val="tx1"/>
            </a:solidFill>
          </a:endParaRPr>
        </a:p>
      </dgm:t>
    </dgm:pt>
    <dgm:pt modelId="{BDC138CE-A467-4F31-9E12-04D10BA60AEE}" type="sibTrans" cxnId="{C5E121CA-E24B-47E6-B248-0B274C485A56}">
      <dgm:prSet/>
      <dgm:spPr/>
      <dgm:t>
        <a:bodyPr/>
        <a:lstStyle/>
        <a:p>
          <a:endParaRPr lang="es-PE">
            <a:solidFill>
              <a:schemeClr val="tx1"/>
            </a:solidFill>
          </a:endParaRPr>
        </a:p>
      </dgm:t>
    </dgm:pt>
    <dgm:pt modelId="{6F973E3D-7C19-419E-BB30-6980285E9DE0}">
      <dgm:prSet phldrT="[Texto]"/>
      <dgm:spPr/>
      <dgm:t>
        <a:bodyPr/>
        <a:lstStyle/>
        <a:p>
          <a:r>
            <a:rPr lang="es-ES" dirty="0">
              <a:solidFill>
                <a:schemeClr val="tx1"/>
              </a:solidFill>
            </a:rPr>
            <a:t>Controles sobre sistemas de información</a:t>
          </a:r>
        </a:p>
      </dgm:t>
    </dgm:pt>
    <dgm:pt modelId="{D46DC553-D322-4FF3-94DE-56B81F75A6E6}" type="parTrans" cxnId="{4E4420DE-5053-4FE1-8DA2-6F2D8BC610D9}">
      <dgm:prSet/>
      <dgm:spPr/>
      <dgm:t>
        <a:bodyPr/>
        <a:lstStyle/>
        <a:p>
          <a:endParaRPr lang="es-PE">
            <a:solidFill>
              <a:schemeClr val="tx1"/>
            </a:solidFill>
          </a:endParaRPr>
        </a:p>
      </dgm:t>
    </dgm:pt>
    <dgm:pt modelId="{A386F080-715A-4467-AC84-90680443DB17}" type="sibTrans" cxnId="{4E4420DE-5053-4FE1-8DA2-6F2D8BC610D9}">
      <dgm:prSet/>
      <dgm:spPr/>
      <dgm:t>
        <a:bodyPr/>
        <a:lstStyle/>
        <a:p>
          <a:endParaRPr lang="es-PE">
            <a:solidFill>
              <a:schemeClr val="tx1"/>
            </a:solidFill>
          </a:endParaRPr>
        </a:p>
      </dgm:t>
    </dgm:pt>
    <dgm:pt modelId="{EA71B98D-CC2F-494D-ADD6-DF0AC88FC7D1}">
      <dgm:prSet phldrT="[Texto]"/>
      <dgm:spPr/>
      <dgm:t>
        <a:bodyPr/>
        <a:lstStyle/>
        <a:p>
          <a:r>
            <a:rPr lang="es-ES" dirty="0">
              <a:solidFill>
                <a:schemeClr val="tx1"/>
              </a:solidFill>
            </a:rPr>
            <a:t>Archivo institucional</a:t>
          </a:r>
        </a:p>
      </dgm:t>
    </dgm:pt>
    <dgm:pt modelId="{5DE6029C-4F3C-4EFA-880F-14FFA3A524CB}" type="parTrans" cxnId="{69FC9D22-E9C4-40A0-93CE-3833260FED6C}">
      <dgm:prSet/>
      <dgm:spPr/>
      <dgm:t>
        <a:bodyPr/>
        <a:lstStyle/>
        <a:p>
          <a:endParaRPr lang="es-PE">
            <a:solidFill>
              <a:schemeClr val="tx1"/>
            </a:solidFill>
          </a:endParaRPr>
        </a:p>
      </dgm:t>
    </dgm:pt>
    <dgm:pt modelId="{F1C90927-9524-4383-A74E-8AF003D9BB57}" type="sibTrans" cxnId="{69FC9D22-E9C4-40A0-93CE-3833260FED6C}">
      <dgm:prSet/>
      <dgm:spPr/>
      <dgm:t>
        <a:bodyPr/>
        <a:lstStyle/>
        <a:p>
          <a:endParaRPr lang="es-PE">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dgm:spPr/>
    </dgm:pt>
    <dgm:pt modelId="{B634164E-139B-42C4-BC03-FDE6B3F6ABAF}" type="pres">
      <dgm:prSet presAssocID="{895421C8-6781-43B3-887A-A9121311B856}" presName="centerBoxChildren" presStyleCnt="0"/>
      <dgm:spPr/>
    </dgm:pt>
    <dgm:pt modelId="{39FD4BD3-1774-4C3D-9DB7-E80435C1B8D5}" type="pres">
      <dgm:prSet presAssocID="{7861F29E-C162-4BB1-A841-2ED8F025512E}" presName="cChild" presStyleLbl="fgAcc1" presStyleIdx="0" presStyleCnt="5">
        <dgm:presLayoutVars>
          <dgm:bulletEnabled val="1"/>
        </dgm:presLayoutVars>
      </dgm:prSet>
      <dgm:spPr/>
    </dgm:pt>
    <dgm:pt modelId="{8CBC891D-43CD-4114-A88D-1093CAB86E8F}" type="pres">
      <dgm:prSet presAssocID="{1A188044-3D67-4CF5-9B86-C1F0EA25F88B}" presName="centerSibTrans" presStyleCnt="0"/>
      <dgm:spPr/>
    </dgm:pt>
    <dgm:pt modelId="{DE27DB3C-5538-4F01-8989-C3DEFB76910B}" type="pres">
      <dgm:prSet presAssocID="{3FA48E2C-AD96-4CCA-8378-5AC2F570D08F}" presName="cChild" presStyleLbl="fgAcc1" presStyleIdx="1" presStyleCnt="5">
        <dgm:presLayoutVars>
          <dgm:bulletEnabled val="1"/>
        </dgm:presLayoutVars>
      </dgm:prSet>
      <dgm:spPr/>
    </dgm:pt>
    <dgm:pt modelId="{DDC77FC7-02BD-4328-9D36-BEB0D7AF24E7}" type="pres">
      <dgm:prSet presAssocID="{8D3DE569-982D-4FC4-A307-876B4824BB5B}" presName="centerSibTrans" presStyleCnt="0"/>
      <dgm:spPr/>
    </dgm:pt>
    <dgm:pt modelId="{35F56E95-2640-4D35-8F84-DA69A509B139}" type="pres">
      <dgm:prSet presAssocID="{A34E6B4C-B25E-40BC-81B9-758F0680F463}" presName="cChild" presStyleLbl="fgAcc1" presStyleIdx="2" presStyleCnt="5">
        <dgm:presLayoutVars>
          <dgm:bulletEnabled val="1"/>
        </dgm:presLayoutVars>
      </dgm:prSet>
      <dgm:spPr/>
    </dgm:pt>
    <dgm:pt modelId="{BDB349C6-AB41-4D74-BAA1-43357473ADE7}" type="pres">
      <dgm:prSet presAssocID="{BDC138CE-A467-4F31-9E12-04D10BA60AEE}" presName="centerSibTrans" presStyleCnt="0"/>
      <dgm:spPr/>
    </dgm:pt>
    <dgm:pt modelId="{4775B64B-D088-4804-B9E8-C2F652027DFD}" type="pres">
      <dgm:prSet presAssocID="{6F973E3D-7C19-419E-BB30-6980285E9DE0}" presName="cChild" presStyleLbl="fgAcc1" presStyleIdx="3" presStyleCnt="5">
        <dgm:presLayoutVars>
          <dgm:bulletEnabled val="1"/>
        </dgm:presLayoutVars>
      </dgm:prSet>
      <dgm:spPr/>
    </dgm:pt>
    <dgm:pt modelId="{64E1E476-6F59-43A6-995D-B611665A593A}" type="pres">
      <dgm:prSet presAssocID="{A386F080-715A-4467-AC84-90680443DB17}" presName="centerSibTrans" presStyleCnt="0"/>
      <dgm:spPr/>
    </dgm:pt>
    <dgm:pt modelId="{113E938C-0AAD-456D-846E-265CEF3B05CD}" type="pres">
      <dgm:prSet presAssocID="{EA71B98D-CC2F-494D-ADD6-DF0AC88FC7D1}" presName="cChild" presStyleLbl="fgAcc1" presStyleIdx="4" presStyleCnt="5">
        <dgm:presLayoutVars>
          <dgm:bulletEnabled val="1"/>
        </dgm:presLayoutVars>
      </dgm:prSet>
      <dgm:spPr/>
    </dgm:pt>
  </dgm:ptLst>
  <dgm:cxnLst>
    <dgm:cxn modelId="{8AD6BD18-F085-4C63-96A7-439E59F6BE37}" type="presOf" srcId="{3FA48E2C-AD96-4CCA-8378-5AC2F570D08F}" destId="{DE27DB3C-5538-4F01-8989-C3DEFB76910B}" srcOrd="0" destOrd="0" presId="urn:microsoft.com/office/officeart/2005/8/layout/target2#16"/>
    <dgm:cxn modelId="{69FC9D22-E9C4-40A0-93CE-3833260FED6C}" srcId="{54BE12CB-BE1F-4B83-8A30-286918652250}" destId="{EA71B98D-CC2F-494D-ADD6-DF0AC88FC7D1}" srcOrd="4" destOrd="0" parTransId="{5DE6029C-4F3C-4EFA-880F-14FFA3A524CB}" sibTransId="{F1C90927-9524-4383-A74E-8AF003D9BB57}"/>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6"/>
    <dgm:cxn modelId="{F0E21B41-BFF6-462A-94A8-8234F8D54793}" srcId="{895421C8-6781-43B3-887A-A9121311B856}" destId="{54BE12CB-BE1F-4B83-8A30-286918652250}" srcOrd="2" destOrd="0" parTransId="{A95FD9BB-00B4-48EC-884F-606AE85AC52A}" sibTransId="{14CFC8F1-6DDA-4191-BC0E-400FF51E89C9}"/>
    <dgm:cxn modelId="{534B374A-12CF-4878-905B-90AE7AD185A5}" type="presOf" srcId="{7861F29E-C162-4BB1-A841-2ED8F025512E}" destId="{39FD4BD3-1774-4C3D-9DB7-E80435C1B8D5}" srcOrd="0" destOrd="0" presId="urn:microsoft.com/office/officeart/2005/8/layout/target2#16"/>
    <dgm:cxn modelId="{0453904B-40D1-42B2-BC99-555220DFB1AB}" type="presOf" srcId="{895421C8-6781-43B3-887A-A9121311B856}" destId="{CD3A4BAC-B433-4BF9-9FF3-FF659CE317AF}" srcOrd="0" destOrd="0" presId="urn:microsoft.com/office/officeart/2005/8/layout/target2#16"/>
    <dgm:cxn modelId="{F79A7E52-0FC0-4CA0-A2B6-79C15633B914}" type="presOf" srcId="{A34E6B4C-B25E-40BC-81B9-758F0680F463}" destId="{35F56E95-2640-4D35-8F84-DA69A509B139}" srcOrd="0" destOrd="0" presId="urn:microsoft.com/office/officeart/2005/8/layout/target2#16"/>
    <dgm:cxn modelId="{7A946973-01F4-4B11-9BEA-30F20E5C4BCC}" srcId="{54BE12CB-BE1F-4B83-8A30-286918652250}" destId="{3FA48E2C-AD96-4CCA-8378-5AC2F570D08F}" srcOrd="1" destOrd="0" parTransId="{B33D623A-5856-4004-98C7-E03E054041D0}" sibTransId="{8D3DE569-982D-4FC4-A307-876B4824BB5B}"/>
    <dgm:cxn modelId="{7E8CB182-3748-41EE-92E3-70389619281E}" type="presOf" srcId="{EA71B98D-CC2F-494D-ADD6-DF0AC88FC7D1}" destId="{113E938C-0AAD-456D-846E-265CEF3B05CD}" srcOrd="0" destOrd="0" presId="urn:microsoft.com/office/officeart/2005/8/layout/target2#16"/>
    <dgm:cxn modelId="{952407AD-57E6-42A3-9A20-99582F9079D3}" type="presOf" srcId="{6F973E3D-7C19-419E-BB30-6980285E9DE0}" destId="{4775B64B-D088-4804-B9E8-C2F652027DFD}" srcOrd="0" destOrd="0" presId="urn:microsoft.com/office/officeart/2005/8/layout/target2#16"/>
    <dgm:cxn modelId="{C5E121CA-E24B-47E6-B248-0B274C485A56}" srcId="{54BE12CB-BE1F-4B83-8A30-286918652250}" destId="{A34E6B4C-B25E-40BC-81B9-758F0680F463}" srcOrd="2" destOrd="0" parTransId="{C55FFAE7-6F9A-486A-A149-C0C8B9ED7BBF}" sibTransId="{BDC138CE-A467-4F31-9E12-04D10BA60AEE}"/>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6"/>
    <dgm:cxn modelId="{4E4420DE-5053-4FE1-8DA2-6F2D8BC610D9}" srcId="{54BE12CB-BE1F-4B83-8A30-286918652250}" destId="{6F973E3D-7C19-419E-BB30-6980285E9DE0}" srcOrd="3" destOrd="0" parTransId="{D46DC553-D322-4FF3-94DE-56B81F75A6E6}" sibTransId="{A386F080-715A-4467-AC84-90680443DB17}"/>
    <dgm:cxn modelId="{EB8131E7-1751-4570-8A6E-F4E5492AC4CE}" srcId="{895421C8-6781-43B3-887A-A9121311B856}" destId="{1ADE322E-4DE7-477F-AC8C-1CC7EA7F8E86}" srcOrd="1" destOrd="0" parTransId="{0AEB19BC-E9E8-42A5-BAE8-698D774B6AA1}" sibTransId="{51B17BD9-A9E7-4785-9319-4C907E215E62}"/>
    <dgm:cxn modelId="{68CF67F9-01C2-49A7-8487-A688A369F43C}" type="presOf" srcId="{54BE12CB-BE1F-4B83-8A30-286918652250}" destId="{DC9CFB92-D216-4EC7-960F-4F36219C4FDD}" srcOrd="0" destOrd="0" presId="urn:microsoft.com/office/officeart/2005/8/layout/target2#16"/>
    <dgm:cxn modelId="{4F3F1977-1B85-41C6-9744-C101F227B555}" type="presParOf" srcId="{CD3A4BAC-B433-4BF9-9FF3-FF659CE317AF}" destId="{01638C48-A995-4E50-A830-4658A6276394}" srcOrd="0" destOrd="0" presId="urn:microsoft.com/office/officeart/2005/8/layout/target2#16"/>
    <dgm:cxn modelId="{4900C918-2C28-4B16-B10E-A4FED23500EB}" type="presParOf" srcId="{01638C48-A995-4E50-A830-4658A6276394}" destId="{B537D7B5-9061-4835-8ECB-40516041464F}" srcOrd="0" destOrd="0" presId="urn:microsoft.com/office/officeart/2005/8/layout/target2#16"/>
    <dgm:cxn modelId="{E420A8BA-8522-45C5-8044-36F31C6DFB9C}" type="presParOf" srcId="{01638C48-A995-4E50-A830-4658A6276394}" destId="{415C0545-BD54-412B-8E3D-E76576A3E65C}" srcOrd="1" destOrd="0" presId="urn:microsoft.com/office/officeart/2005/8/layout/target2#16"/>
    <dgm:cxn modelId="{3D12182D-4821-46DD-AB2A-A5C5981E79B1}" type="presParOf" srcId="{CD3A4BAC-B433-4BF9-9FF3-FF659CE317AF}" destId="{A472E5D7-8CAE-49E9-B9E1-E86D10291074}" srcOrd="1" destOrd="0" presId="urn:microsoft.com/office/officeart/2005/8/layout/target2#16"/>
    <dgm:cxn modelId="{467E02B4-1205-4B13-985D-3D4E4C1B7924}" type="presParOf" srcId="{A472E5D7-8CAE-49E9-B9E1-E86D10291074}" destId="{5B96D7ED-D183-40D7-9098-5262BB2F24A0}" srcOrd="0" destOrd="0" presId="urn:microsoft.com/office/officeart/2005/8/layout/target2#16"/>
    <dgm:cxn modelId="{1DD0115D-82C5-4DB6-B417-764FA9893CC5}" type="presParOf" srcId="{A472E5D7-8CAE-49E9-B9E1-E86D10291074}" destId="{326D9295-634E-4A9E-9212-620BDEEB8B5B}" srcOrd="1" destOrd="0" presId="urn:microsoft.com/office/officeart/2005/8/layout/target2#16"/>
    <dgm:cxn modelId="{8CCCD860-7BDC-4552-B3B3-AC7334398E81}" type="presParOf" srcId="{CD3A4BAC-B433-4BF9-9FF3-FF659CE317AF}" destId="{685727E7-0762-4741-9488-A4165F0E761E}" srcOrd="2" destOrd="0" presId="urn:microsoft.com/office/officeart/2005/8/layout/target2#16"/>
    <dgm:cxn modelId="{326504A0-7A31-4CFA-B12A-0676E5150A66}" type="presParOf" srcId="{685727E7-0762-4741-9488-A4165F0E761E}" destId="{DC9CFB92-D216-4EC7-960F-4F36219C4FDD}" srcOrd="0" destOrd="0" presId="urn:microsoft.com/office/officeart/2005/8/layout/target2#16"/>
    <dgm:cxn modelId="{3D09ED1D-54EA-4CBA-AA9A-7FF9BE336D4D}" type="presParOf" srcId="{685727E7-0762-4741-9488-A4165F0E761E}" destId="{B634164E-139B-42C4-BC03-FDE6B3F6ABAF}" srcOrd="1" destOrd="0" presId="urn:microsoft.com/office/officeart/2005/8/layout/target2#16"/>
    <dgm:cxn modelId="{8B323EA3-9E1F-4E0D-99CB-A9746C84E19B}" type="presParOf" srcId="{B634164E-139B-42C4-BC03-FDE6B3F6ABAF}" destId="{39FD4BD3-1774-4C3D-9DB7-E80435C1B8D5}" srcOrd="0" destOrd="0" presId="urn:microsoft.com/office/officeart/2005/8/layout/target2#16"/>
    <dgm:cxn modelId="{F263B6B4-8663-4881-BD2B-CDEB9F24AEA3}" type="presParOf" srcId="{B634164E-139B-42C4-BC03-FDE6B3F6ABAF}" destId="{8CBC891D-43CD-4114-A88D-1093CAB86E8F}" srcOrd="1" destOrd="0" presId="urn:microsoft.com/office/officeart/2005/8/layout/target2#16"/>
    <dgm:cxn modelId="{020E31C5-8FF4-471F-9978-7374384232D7}" type="presParOf" srcId="{B634164E-139B-42C4-BC03-FDE6B3F6ABAF}" destId="{DE27DB3C-5538-4F01-8989-C3DEFB76910B}" srcOrd="2" destOrd="0" presId="urn:microsoft.com/office/officeart/2005/8/layout/target2#16"/>
    <dgm:cxn modelId="{DB95B862-BE68-4D3C-95D9-F122E09C7B3D}" type="presParOf" srcId="{B634164E-139B-42C4-BC03-FDE6B3F6ABAF}" destId="{DDC77FC7-02BD-4328-9D36-BEB0D7AF24E7}" srcOrd="3" destOrd="0" presId="urn:microsoft.com/office/officeart/2005/8/layout/target2#16"/>
    <dgm:cxn modelId="{7149E720-F6CF-4D52-8AB5-FEB3D1D54E4C}" type="presParOf" srcId="{B634164E-139B-42C4-BC03-FDE6B3F6ABAF}" destId="{35F56E95-2640-4D35-8F84-DA69A509B139}" srcOrd="4" destOrd="0" presId="urn:microsoft.com/office/officeart/2005/8/layout/target2#16"/>
    <dgm:cxn modelId="{6A0B0AE9-1202-462B-932F-9A229A2398E2}" type="presParOf" srcId="{B634164E-139B-42C4-BC03-FDE6B3F6ABAF}" destId="{BDB349C6-AB41-4D74-BAA1-43357473ADE7}" srcOrd="5" destOrd="0" presId="urn:microsoft.com/office/officeart/2005/8/layout/target2#16"/>
    <dgm:cxn modelId="{474569A2-FA78-46DE-B7FB-AF6E0ECBE89C}" type="presParOf" srcId="{B634164E-139B-42C4-BC03-FDE6B3F6ABAF}" destId="{4775B64B-D088-4804-B9E8-C2F652027DFD}" srcOrd="6" destOrd="0" presId="urn:microsoft.com/office/officeart/2005/8/layout/target2#16"/>
    <dgm:cxn modelId="{9C273690-69B0-440A-98CF-9D5C9B30A73C}" type="presParOf" srcId="{B634164E-139B-42C4-BC03-FDE6B3F6ABAF}" destId="{64E1E476-6F59-43A6-995D-B611665A593A}" srcOrd="7" destOrd="0" presId="urn:microsoft.com/office/officeart/2005/8/layout/target2#16"/>
    <dgm:cxn modelId="{1340776F-7EE6-4733-8D4B-6ACAE09FF71E}" type="presParOf" srcId="{B634164E-139B-42C4-BC03-FDE6B3F6ABAF}" destId="{113E938C-0AAD-456D-846E-265CEF3B05CD}" srcOrd="8" destOrd="0" presId="urn:microsoft.com/office/officeart/2005/8/layout/target2#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7" loCatId="relationship" qsTypeId="urn:microsoft.com/office/officeart/2005/8/quickstyle/simple1#49" qsCatId="simple" csTypeId="urn:microsoft.com/office/officeart/2005/8/colors/colorful5#21" csCatId="colorful" phldr="1"/>
      <dgm:spPr/>
      <dgm:t>
        <a:bodyPr/>
        <a:lstStyle/>
        <a:p>
          <a:endParaRPr lang="es-ES"/>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14.  La organización comunica internamente información, incluido objetivos y responsabilidades que son necesarios para apoyar el funcionamiento del sistema de control interno</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Canales de comunicación abiertos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4B210D49-369C-4DB9-B6D9-5B3B2378E360}">
      <dgm:prSet phldrT="[Texto]"/>
      <dgm:spPr/>
      <dgm:t>
        <a:bodyPr/>
        <a:lstStyle/>
        <a:p>
          <a:r>
            <a:rPr lang="es-ES" dirty="0">
              <a:solidFill>
                <a:schemeClr val="tx1"/>
              </a:solidFill>
            </a:rPr>
            <a:t>Sistemas de información</a:t>
          </a:r>
        </a:p>
      </dgm:t>
    </dgm:pt>
    <dgm:pt modelId="{ABBA3EFF-883B-48FF-9E8A-AA600EA034BE}" type="parTrans" cxnId="{15AC4E3B-6461-4DE7-AC75-E736BAA2AA10}">
      <dgm:prSet/>
      <dgm:spPr/>
      <dgm:t>
        <a:bodyPr/>
        <a:lstStyle/>
        <a:p>
          <a:endParaRPr lang="es-PE">
            <a:solidFill>
              <a:schemeClr val="tx1"/>
            </a:solidFill>
          </a:endParaRPr>
        </a:p>
      </dgm:t>
    </dgm:pt>
    <dgm:pt modelId="{9C60DED1-D2DC-4D43-A4C0-2D0B1649F957}" type="sibTrans" cxnId="{15AC4E3B-6461-4DE7-AC75-E736BAA2AA10}">
      <dgm:prSet/>
      <dgm:spPr/>
      <dgm:t>
        <a:bodyPr/>
        <a:lstStyle/>
        <a:p>
          <a:endParaRPr lang="es-PE">
            <a:solidFill>
              <a:schemeClr val="tx1"/>
            </a:solidFill>
          </a:endParaRPr>
        </a:p>
      </dgm:t>
    </dgm:pt>
    <dgm:pt modelId="{EA53C0B8-1600-4BAD-9EB5-C0CE5943A2E9}">
      <dgm:prSet phldrT="[Texto]"/>
      <dgm:spPr/>
      <dgm:t>
        <a:bodyPr/>
        <a:lstStyle/>
        <a:p>
          <a:r>
            <a:rPr lang="es-ES" dirty="0">
              <a:solidFill>
                <a:schemeClr val="tx1"/>
              </a:solidFill>
            </a:rPr>
            <a:t>Controles sobre sistemas de información</a:t>
          </a:r>
        </a:p>
      </dgm:t>
    </dgm:pt>
    <dgm:pt modelId="{62FC0D6F-FC8C-42FF-AE71-0CBD60EAEB44}" type="parTrans" cxnId="{BD3E5D87-3348-4C86-8845-C26708A11CD1}">
      <dgm:prSet/>
      <dgm:spPr/>
      <dgm:t>
        <a:bodyPr/>
        <a:lstStyle/>
        <a:p>
          <a:endParaRPr lang="es-PE">
            <a:solidFill>
              <a:schemeClr val="tx1"/>
            </a:solidFill>
          </a:endParaRPr>
        </a:p>
      </dgm:t>
    </dgm:pt>
    <dgm:pt modelId="{FD9C010C-3062-47F6-ADB1-0F6403F6C1EA}" type="sibTrans" cxnId="{BD3E5D87-3348-4C86-8845-C26708A11CD1}">
      <dgm:prSet/>
      <dgm:spPr/>
      <dgm:t>
        <a:bodyPr/>
        <a:lstStyle/>
        <a:p>
          <a:endParaRPr lang="es-PE">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custLinFactNeighborX="-984" custLinFactNeighborY="-35661"/>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5075"/>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dgm:spPr/>
    </dgm:pt>
    <dgm:pt modelId="{7DBC636F-5232-4DF9-A92A-227474F2A788}" type="pres">
      <dgm:prSet presAssocID="{895421C8-6781-43B3-887A-A9121311B856}" presName="centerBoxChildren" presStyleCnt="0"/>
      <dgm:spPr/>
    </dgm:pt>
    <dgm:pt modelId="{49CE34BC-A23D-4916-87C8-372C4A0462AB}" type="pres">
      <dgm:prSet presAssocID="{7861F29E-C162-4BB1-A841-2ED8F025512E}" presName="cChild" presStyleLbl="fgAcc1" presStyleIdx="0" presStyleCnt="3">
        <dgm:presLayoutVars>
          <dgm:bulletEnabled val="1"/>
        </dgm:presLayoutVars>
      </dgm:prSet>
      <dgm:spPr/>
    </dgm:pt>
    <dgm:pt modelId="{F5BD5B1D-8735-47B0-9EFC-C53D80890417}" type="pres">
      <dgm:prSet presAssocID="{1A188044-3D67-4CF5-9B86-C1F0EA25F88B}" presName="centerSibTrans" presStyleCnt="0"/>
      <dgm:spPr/>
    </dgm:pt>
    <dgm:pt modelId="{13C2A950-79D8-4569-B4AA-6CCEA7E41B34}" type="pres">
      <dgm:prSet presAssocID="{4B210D49-369C-4DB9-B6D9-5B3B2378E360}" presName="cChild" presStyleLbl="fgAcc1" presStyleIdx="1" presStyleCnt="3">
        <dgm:presLayoutVars>
          <dgm:bulletEnabled val="1"/>
        </dgm:presLayoutVars>
      </dgm:prSet>
      <dgm:spPr/>
    </dgm:pt>
    <dgm:pt modelId="{AC122502-87A8-4180-9ABB-567E3EE34F7F}" type="pres">
      <dgm:prSet presAssocID="{9C60DED1-D2DC-4D43-A4C0-2D0B1649F957}" presName="centerSibTrans" presStyleCnt="0"/>
      <dgm:spPr/>
    </dgm:pt>
    <dgm:pt modelId="{2CE440F8-E110-454A-A34E-43EBF600FCF9}" type="pres">
      <dgm:prSet presAssocID="{EA53C0B8-1600-4BAD-9EB5-C0CE5943A2E9}" presName="cChild" presStyleLbl="fgAcc1" presStyleIdx="2" presStyleCnt="3">
        <dgm:presLayoutVars>
          <dgm:bulletEnabled val="1"/>
        </dgm:presLayoutVars>
      </dgm:prSet>
      <dgm:spPr/>
    </dgm:pt>
  </dgm:ptLst>
  <dgm:cxnLst>
    <dgm:cxn modelId="{733C5823-47EB-41B7-8A24-BEEC493DCA0C}" type="presOf" srcId="{EA53C0B8-1600-4BAD-9EB5-C0CE5943A2E9}" destId="{2CE440F8-E110-454A-A34E-43EBF600FCF9}" srcOrd="0" destOrd="0" presId="urn:microsoft.com/office/officeart/2005/8/layout/target2#17"/>
    <dgm:cxn modelId="{D8FD393A-851C-4061-93C3-F947D6F1DCE0}" srcId="{895421C8-6781-43B3-887A-A9121311B856}" destId="{9C6BA522-DD2D-4DDA-876A-18AC078AEC97}" srcOrd="0" destOrd="0" parTransId="{EFE2E8DB-4265-415D-BBC5-38CD994398CF}" sibTransId="{A36F0BD5-6FAD-4C45-87B9-0304FDD0A912}"/>
    <dgm:cxn modelId="{15AC4E3B-6461-4DE7-AC75-E736BAA2AA10}" srcId="{54BE12CB-BE1F-4B83-8A30-286918652250}" destId="{4B210D49-369C-4DB9-B6D9-5B3B2378E360}" srcOrd="1" destOrd="0" parTransId="{ABBA3EFF-883B-48FF-9E8A-AA600EA034BE}" sibTransId="{9C60DED1-D2DC-4D43-A4C0-2D0B1649F957}"/>
    <dgm:cxn modelId="{1FDB643E-ECC1-4819-BEB6-E06AA2FF68B1}" type="presOf" srcId="{1ADE322E-4DE7-477F-AC8C-1CC7EA7F8E86}" destId="{5B96D7ED-D183-40D7-9098-5262BB2F24A0}" srcOrd="0" destOrd="0" presId="urn:microsoft.com/office/officeart/2005/8/layout/target2#17"/>
    <dgm:cxn modelId="{F0E21B41-BFF6-462A-94A8-8234F8D54793}" srcId="{895421C8-6781-43B3-887A-A9121311B856}" destId="{54BE12CB-BE1F-4B83-8A30-286918652250}" srcOrd="2" destOrd="0" parTransId="{A95FD9BB-00B4-48EC-884F-606AE85AC52A}" sibTransId="{14CFC8F1-6DDA-4191-BC0E-400FF51E89C9}"/>
    <dgm:cxn modelId="{758A1C61-B414-4803-A028-D6AE8871136B}" type="presOf" srcId="{7861F29E-C162-4BB1-A841-2ED8F025512E}" destId="{49CE34BC-A23D-4916-87C8-372C4A0462AB}" srcOrd="0" destOrd="0" presId="urn:microsoft.com/office/officeart/2005/8/layout/target2#17"/>
    <dgm:cxn modelId="{0453904B-40D1-42B2-BC99-555220DFB1AB}" type="presOf" srcId="{895421C8-6781-43B3-887A-A9121311B856}" destId="{CD3A4BAC-B433-4BF9-9FF3-FF659CE317AF}" srcOrd="0" destOrd="0" presId="urn:microsoft.com/office/officeart/2005/8/layout/target2#17"/>
    <dgm:cxn modelId="{BD3E5D87-3348-4C86-8845-C26708A11CD1}" srcId="{54BE12CB-BE1F-4B83-8A30-286918652250}" destId="{EA53C0B8-1600-4BAD-9EB5-C0CE5943A2E9}" srcOrd="2" destOrd="0" parTransId="{62FC0D6F-FC8C-42FF-AE71-0CBD60EAEB44}" sibTransId="{FD9C010C-3062-47F6-ADB1-0F6403F6C1EA}"/>
    <dgm:cxn modelId="{F8B9D8CA-8541-4484-8B25-A60C8DBF7C60}" type="presOf" srcId="{54BE12CB-BE1F-4B83-8A30-286918652250}" destId="{DC9CFB92-D216-4EC7-960F-4F36219C4FDD}" srcOrd="0" destOrd="0" presId="urn:microsoft.com/office/officeart/2005/8/layout/target2#17"/>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7"/>
    <dgm:cxn modelId="{EB8131E7-1751-4570-8A6E-F4E5492AC4CE}" srcId="{895421C8-6781-43B3-887A-A9121311B856}" destId="{1ADE322E-4DE7-477F-AC8C-1CC7EA7F8E86}" srcOrd="1" destOrd="0" parTransId="{0AEB19BC-E9E8-42A5-BAE8-698D774B6AA1}" sibTransId="{51B17BD9-A9E7-4785-9319-4C907E215E62}"/>
    <dgm:cxn modelId="{41A8A5E8-C05F-472B-9D5B-A941CF6E61A6}" type="presOf" srcId="{4B210D49-369C-4DB9-B6D9-5B3B2378E360}" destId="{13C2A950-79D8-4569-B4AA-6CCEA7E41B34}" srcOrd="0" destOrd="0" presId="urn:microsoft.com/office/officeart/2005/8/layout/target2#17"/>
    <dgm:cxn modelId="{4F3F1977-1B85-41C6-9744-C101F227B555}" type="presParOf" srcId="{CD3A4BAC-B433-4BF9-9FF3-FF659CE317AF}" destId="{01638C48-A995-4E50-A830-4658A6276394}" srcOrd="0" destOrd="0" presId="urn:microsoft.com/office/officeart/2005/8/layout/target2#17"/>
    <dgm:cxn modelId="{4900C918-2C28-4B16-B10E-A4FED23500EB}" type="presParOf" srcId="{01638C48-A995-4E50-A830-4658A6276394}" destId="{B537D7B5-9061-4835-8ECB-40516041464F}" srcOrd="0" destOrd="0" presId="urn:microsoft.com/office/officeart/2005/8/layout/target2#17"/>
    <dgm:cxn modelId="{E420A8BA-8522-45C5-8044-36F31C6DFB9C}" type="presParOf" srcId="{01638C48-A995-4E50-A830-4658A6276394}" destId="{415C0545-BD54-412B-8E3D-E76576A3E65C}" srcOrd="1" destOrd="0" presId="urn:microsoft.com/office/officeart/2005/8/layout/target2#17"/>
    <dgm:cxn modelId="{3D12182D-4821-46DD-AB2A-A5C5981E79B1}" type="presParOf" srcId="{CD3A4BAC-B433-4BF9-9FF3-FF659CE317AF}" destId="{A472E5D7-8CAE-49E9-B9E1-E86D10291074}" srcOrd="1" destOrd="0" presId="urn:microsoft.com/office/officeart/2005/8/layout/target2#17"/>
    <dgm:cxn modelId="{467E02B4-1205-4B13-985D-3D4E4C1B7924}" type="presParOf" srcId="{A472E5D7-8CAE-49E9-B9E1-E86D10291074}" destId="{5B96D7ED-D183-40D7-9098-5262BB2F24A0}" srcOrd="0" destOrd="0" presId="urn:microsoft.com/office/officeart/2005/8/layout/target2#17"/>
    <dgm:cxn modelId="{1DD0115D-82C5-4DB6-B417-764FA9893CC5}" type="presParOf" srcId="{A472E5D7-8CAE-49E9-B9E1-E86D10291074}" destId="{326D9295-634E-4A9E-9212-620BDEEB8B5B}" srcOrd="1" destOrd="0" presId="urn:microsoft.com/office/officeart/2005/8/layout/target2#17"/>
    <dgm:cxn modelId="{8CCCD860-7BDC-4552-B3B3-AC7334398E81}" type="presParOf" srcId="{CD3A4BAC-B433-4BF9-9FF3-FF659CE317AF}" destId="{685727E7-0762-4741-9488-A4165F0E761E}" srcOrd="2" destOrd="0" presId="urn:microsoft.com/office/officeart/2005/8/layout/target2#17"/>
    <dgm:cxn modelId="{326504A0-7A31-4CFA-B12A-0676E5150A66}" type="presParOf" srcId="{685727E7-0762-4741-9488-A4165F0E761E}" destId="{DC9CFB92-D216-4EC7-960F-4F36219C4FDD}" srcOrd="0" destOrd="0" presId="urn:microsoft.com/office/officeart/2005/8/layout/target2#17"/>
    <dgm:cxn modelId="{A0C92D9B-8874-45EB-B341-B045BDF9D0A9}" type="presParOf" srcId="{685727E7-0762-4741-9488-A4165F0E761E}" destId="{7DBC636F-5232-4DF9-A92A-227474F2A788}" srcOrd="1" destOrd="0" presId="urn:microsoft.com/office/officeart/2005/8/layout/target2#17"/>
    <dgm:cxn modelId="{7BC8D062-4CF1-4A04-AA91-4AB14C991E11}" type="presParOf" srcId="{7DBC636F-5232-4DF9-A92A-227474F2A788}" destId="{49CE34BC-A23D-4916-87C8-372C4A0462AB}" srcOrd="0" destOrd="0" presId="urn:microsoft.com/office/officeart/2005/8/layout/target2#17"/>
    <dgm:cxn modelId="{D8B6C994-11FC-4216-89F5-3ED281001717}" type="presParOf" srcId="{7DBC636F-5232-4DF9-A92A-227474F2A788}" destId="{F5BD5B1D-8735-47B0-9EFC-C53D80890417}" srcOrd="1" destOrd="0" presId="urn:microsoft.com/office/officeart/2005/8/layout/target2#17"/>
    <dgm:cxn modelId="{D3D86355-D287-491E-B78E-588159FCEECD}" type="presParOf" srcId="{7DBC636F-5232-4DF9-A92A-227474F2A788}" destId="{13C2A950-79D8-4569-B4AA-6CCEA7E41B34}" srcOrd="2" destOrd="0" presId="urn:microsoft.com/office/officeart/2005/8/layout/target2#17"/>
    <dgm:cxn modelId="{5C1B94A9-09F4-46DD-89FD-8E724D143A46}" type="presParOf" srcId="{7DBC636F-5232-4DF9-A92A-227474F2A788}" destId="{AC122502-87A8-4180-9ABB-567E3EE34F7F}" srcOrd="3" destOrd="0" presId="urn:microsoft.com/office/officeart/2005/8/layout/target2#17"/>
    <dgm:cxn modelId="{10FAD2A7-3C43-4EE0-9DE9-A21CB1C8695A}" type="presParOf" srcId="{7DBC636F-5232-4DF9-A92A-227474F2A788}" destId="{2CE440F8-E110-454A-A34E-43EBF600FCF9}" srcOrd="4" destOrd="0" presId="urn:microsoft.com/office/officeart/2005/8/layout/targe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8" loCatId="relationship" qsTypeId="urn:microsoft.com/office/officeart/2005/8/quickstyle/simple1#50" qsCatId="simple" csTypeId="urn:microsoft.com/office/officeart/2005/8/colors/colorful5#22" csCatId="colorful" phldr="1"/>
      <dgm:spPr/>
      <dgm:t>
        <a:bodyPr/>
        <a:lstStyle/>
        <a:p>
          <a:endParaRPr lang="es-ES"/>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2000" b="1" i="1" dirty="0">
              <a:solidFill>
                <a:schemeClr val="tx1"/>
              </a:solidFill>
            </a:rPr>
            <a:t>Principio 15. La organización comunica con los grupos de interés externos sobre los aspectos clave que afectan al funcionamiento del control interno</a:t>
          </a:r>
          <a:endParaRPr lang="es-ES" sz="20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Canales de comunicación abiertos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C5735108-81E5-4FE4-837C-006A32B456DD}">
      <dgm:prSet phldrT="[Texto]"/>
      <dgm:spPr/>
      <dgm:t>
        <a:bodyPr/>
        <a:lstStyle/>
        <a:p>
          <a:r>
            <a:rPr lang="es-ES">
              <a:solidFill>
                <a:schemeClr val="tx1"/>
              </a:solidFill>
            </a:rPr>
            <a:t>Sistemas de información</a:t>
          </a:r>
          <a:endParaRPr lang="es-ES" dirty="0">
            <a:solidFill>
              <a:schemeClr val="tx1"/>
            </a:solidFill>
          </a:endParaRPr>
        </a:p>
      </dgm:t>
    </dgm:pt>
    <dgm:pt modelId="{25C5CC1E-61AC-4582-BD10-9FA532DE6B4F}" type="parTrans" cxnId="{AA725264-0A05-44A5-91E9-1F72A8B07EEE}">
      <dgm:prSet/>
      <dgm:spPr/>
      <dgm:t>
        <a:bodyPr/>
        <a:lstStyle/>
        <a:p>
          <a:endParaRPr lang="es-PE">
            <a:solidFill>
              <a:schemeClr val="tx1"/>
            </a:solidFill>
          </a:endParaRPr>
        </a:p>
      </dgm:t>
    </dgm:pt>
    <dgm:pt modelId="{5A283A20-E39C-47ED-9FE5-031A3C359FEF}" type="sibTrans" cxnId="{AA725264-0A05-44A5-91E9-1F72A8B07EEE}">
      <dgm:prSet/>
      <dgm:spPr/>
      <dgm:t>
        <a:bodyPr/>
        <a:lstStyle/>
        <a:p>
          <a:endParaRPr lang="es-PE">
            <a:solidFill>
              <a:schemeClr val="tx1"/>
            </a:solidFill>
          </a:endParaRPr>
        </a:p>
      </dgm:t>
    </dgm:pt>
    <dgm:pt modelId="{75B1A031-CA94-4D8C-A11C-8A46E4B0C456}">
      <dgm:prSet phldrT="[Texto]"/>
      <dgm:spPr/>
      <dgm:t>
        <a:bodyPr/>
        <a:lstStyle/>
        <a:p>
          <a:r>
            <a:rPr lang="es-ES" dirty="0">
              <a:solidFill>
                <a:schemeClr val="tx1"/>
              </a:solidFill>
            </a:rPr>
            <a:t>Controles sobre sistemas de información</a:t>
          </a:r>
        </a:p>
      </dgm:t>
    </dgm:pt>
    <dgm:pt modelId="{7E34EBC7-A0FE-4B9F-A34D-51AB3B00A09B}" type="parTrans" cxnId="{149E8D41-F97F-415F-9413-6558C9DB6ABD}">
      <dgm:prSet/>
      <dgm:spPr/>
      <dgm:t>
        <a:bodyPr/>
        <a:lstStyle/>
        <a:p>
          <a:endParaRPr lang="es-PE">
            <a:solidFill>
              <a:schemeClr val="tx1"/>
            </a:solidFill>
          </a:endParaRPr>
        </a:p>
      </dgm:t>
    </dgm:pt>
    <dgm:pt modelId="{FC89CF07-E612-4AF8-8CEC-08C181D8CA9F}" type="sibTrans" cxnId="{149E8D41-F97F-415F-9413-6558C9DB6ABD}">
      <dgm:prSet/>
      <dgm:spPr/>
      <dgm:t>
        <a:bodyPr/>
        <a:lstStyle/>
        <a:p>
          <a:endParaRPr lang="es-PE">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5075"/>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dgm:spPr/>
    </dgm:pt>
    <dgm:pt modelId="{A2438D18-8A32-4FCC-94D3-F01E368CCFE6}" type="pres">
      <dgm:prSet presAssocID="{895421C8-6781-43B3-887A-A9121311B856}" presName="centerBoxChildren" presStyleCnt="0"/>
      <dgm:spPr/>
    </dgm:pt>
    <dgm:pt modelId="{99F83D8C-F292-4389-9BC2-BEF9CDA743EA}" type="pres">
      <dgm:prSet presAssocID="{7861F29E-C162-4BB1-A841-2ED8F025512E}" presName="cChild" presStyleLbl="fgAcc1" presStyleIdx="0" presStyleCnt="3">
        <dgm:presLayoutVars>
          <dgm:bulletEnabled val="1"/>
        </dgm:presLayoutVars>
      </dgm:prSet>
      <dgm:spPr/>
    </dgm:pt>
    <dgm:pt modelId="{9E99DC53-46B9-4253-9BA3-D97F63BD1B60}" type="pres">
      <dgm:prSet presAssocID="{1A188044-3D67-4CF5-9B86-C1F0EA25F88B}" presName="centerSibTrans" presStyleCnt="0"/>
      <dgm:spPr/>
    </dgm:pt>
    <dgm:pt modelId="{94BB29B6-9870-4FBC-B0B4-69BB0E45E4B2}" type="pres">
      <dgm:prSet presAssocID="{C5735108-81E5-4FE4-837C-006A32B456DD}" presName="cChild" presStyleLbl="fgAcc1" presStyleIdx="1" presStyleCnt="3">
        <dgm:presLayoutVars>
          <dgm:bulletEnabled val="1"/>
        </dgm:presLayoutVars>
      </dgm:prSet>
      <dgm:spPr/>
    </dgm:pt>
    <dgm:pt modelId="{82D0D1F3-E8B0-4BFC-914F-A0A6BCF5CD30}" type="pres">
      <dgm:prSet presAssocID="{5A283A20-E39C-47ED-9FE5-031A3C359FEF}" presName="centerSibTrans" presStyleCnt="0"/>
      <dgm:spPr/>
    </dgm:pt>
    <dgm:pt modelId="{03269994-7ADF-4950-9A17-6BDC0DD59A61}" type="pres">
      <dgm:prSet presAssocID="{75B1A031-CA94-4D8C-A11C-8A46E4B0C456}" presName="cChild" presStyleLbl="fgAcc1" presStyleIdx="2" presStyleCnt="3">
        <dgm:presLayoutVars>
          <dgm:bulletEnabled val="1"/>
        </dgm:presLayoutVars>
      </dgm:prSet>
      <dgm:spPr/>
    </dgm:pt>
  </dgm:ptLst>
  <dgm:cxnLst>
    <dgm:cxn modelId="{5ACDBE05-EE79-4C86-B4D7-EFADE365B2BE}" type="presOf" srcId="{75B1A031-CA94-4D8C-A11C-8A46E4B0C456}" destId="{03269994-7ADF-4950-9A17-6BDC0DD59A61}" srcOrd="0" destOrd="0" presId="urn:microsoft.com/office/officeart/2005/8/layout/target2#18"/>
    <dgm:cxn modelId="{CEFED20F-C8E2-4F4E-90EA-030CCBE6080B}" type="presOf" srcId="{54BE12CB-BE1F-4B83-8A30-286918652250}" destId="{DC9CFB92-D216-4EC7-960F-4F36219C4FDD}" srcOrd="0" destOrd="0" presId="urn:microsoft.com/office/officeart/2005/8/layout/target2#18"/>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18"/>
    <dgm:cxn modelId="{F0E21B41-BFF6-462A-94A8-8234F8D54793}" srcId="{895421C8-6781-43B3-887A-A9121311B856}" destId="{54BE12CB-BE1F-4B83-8A30-286918652250}" srcOrd="2" destOrd="0" parTransId="{A95FD9BB-00B4-48EC-884F-606AE85AC52A}" sibTransId="{14CFC8F1-6DDA-4191-BC0E-400FF51E89C9}"/>
    <dgm:cxn modelId="{149E8D41-F97F-415F-9413-6558C9DB6ABD}" srcId="{54BE12CB-BE1F-4B83-8A30-286918652250}" destId="{75B1A031-CA94-4D8C-A11C-8A46E4B0C456}" srcOrd="2" destOrd="0" parTransId="{7E34EBC7-A0FE-4B9F-A34D-51AB3B00A09B}" sibTransId="{FC89CF07-E612-4AF8-8CEC-08C181D8CA9F}"/>
    <dgm:cxn modelId="{AA725264-0A05-44A5-91E9-1F72A8B07EEE}" srcId="{54BE12CB-BE1F-4B83-8A30-286918652250}" destId="{C5735108-81E5-4FE4-837C-006A32B456DD}" srcOrd="1" destOrd="0" parTransId="{25C5CC1E-61AC-4582-BD10-9FA532DE6B4F}" sibTransId="{5A283A20-E39C-47ED-9FE5-031A3C359FEF}"/>
    <dgm:cxn modelId="{0453904B-40D1-42B2-BC99-555220DFB1AB}" type="presOf" srcId="{895421C8-6781-43B3-887A-A9121311B856}" destId="{CD3A4BAC-B433-4BF9-9FF3-FF659CE317AF}" srcOrd="0" destOrd="0" presId="urn:microsoft.com/office/officeart/2005/8/layout/target2#18"/>
    <dgm:cxn modelId="{288D2A9E-EDE3-4038-AB68-9CDB29AE3533}" type="presOf" srcId="{C5735108-81E5-4FE4-837C-006A32B456DD}" destId="{94BB29B6-9870-4FBC-B0B4-69BB0E45E4B2}" srcOrd="0" destOrd="0" presId="urn:microsoft.com/office/officeart/2005/8/layout/target2#18"/>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8"/>
    <dgm:cxn modelId="{EB8131E7-1751-4570-8A6E-F4E5492AC4CE}" srcId="{895421C8-6781-43B3-887A-A9121311B856}" destId="{1ADE322E-4DE7-477F-AC8C-1CC7EA7F8E86}" srcOrd="1" destOrd="0" parTransId="{0AEB19BC-E9E8-42A5-BAE8-698D774B6AA1}" sibTransId="{51B17BD9-A9E7-4785-9319-4C907E215E62}"/>
    <dgm:cxn modelId="{B75740EA-674D-476C-8A3A-AB04D700ACBF}" type="presOf" srcId="{7861F29E-C162-4BB1-A841-2ED8F025512E}" destId="{99F83D8C-F292-4389-9BC2-BEF9CDA743EA}" srcOrd="0" destOrd="0" presId="urn:microsoft.com/office/officeart/2005/8/layout/target2#18"/>
    <dgm:cxn modelId="{4F3F1977-1B85-41C6-9744-C101F227B555}" type="presParOf" srcId="{CD3A4BAC-B433-4BF9-9FF3-FF659CE317AF}" destId="{01638C48-A995-4E50-A830-4658A6276394}" srcOrd="0" destOrd="0" presId="urn:microsoft.com/office/officeart/2005/8/layout/target2#18"/>
    <dgm:cxn modelId="{4900C918-2C28-4B16-B10E-A4FED23500EB}" type="presParOf" srcId="{01638C48-A995-4E50-A830-4658A6276394}" destId="{B537D7B5-9061-4835-8ECB-40516041464F}" srcOrd="0" destOrd="0" presId="urn:microsoft.com/office/officeart/2005/8/layout/target2#18"/>
    <dgm:cxn modelId="{E420A8BA-8522-45C5-8044-36F31C6DFB9C}" type="presParOf" srcId="{01638C48-A995-4E50-A830-4658A6276394}" destId="{415C0545-BD54-412B-8E3D-E76576A3E65C}" srcOrd="1" destOrd="0" presId="urn:microsoft.com/office/officeart/2005/8/layout/target2#18"/>
    <dgm:cxn modelId="{3D12182D-4821-46DD-AB2A-A5C5981E79B1}" type="presParOf" srcId="{CD3A4BAC-B433-4BF9-9FF3-FF659CE317AF}" destId="{A472E5D7-8CAE-49E9-B9E1-E86D10291074}" srcOrd="1" destOrd="0" presId="urn:microsoft.com/office/officeart/2005/8/layout/target2#18"/>
    <dgm:cxn modelId="{467E02B4-1205-4B13-985D-3D4E4C1B7924}" type="presParOf" srcId="{A472E5D7-8CAE-49E9-B9E1-E86D10291074}" destId="{5B96D7ED-D183-40D7-9098-5262BB2F24A0}" srcOrd="0" destOrd="0" presId="urn:microsoft.com/office/officeart/2005/8/layout/target2#18"/>
    <dgm:cxn modelId="{1DD0115D-82C5-4DB6-B417-764FA9893CC5}" type="presParOf" srcId="{A472E5D7-8CAE-49E9-B9E1-E86D10291074}" destId="{326D9295-634E-4A9E-9212-620BDEEB8B5B}" srcOrd="1" destOrd="0" presId="urn:microsoft.com/office/officeart/2005/8/layout/target2#18"/>
    <dgm:cxn modelId="{8CCCD860-7BDC-4552-B3B3-AC7334398E81}" type="presParOf" srcId="{CD3A4BAC-B433-4BF9-9FF3-FF659CE317AF}" destId="{685727E7-0762-4741-9488-A4165F0E761E}" srcOrd="2" destOrd="0" presId="urn:microsoft.com/office/officeart/2005/8/layout/target2#18"/>
    <dgm:cxn modelId="{326504A0-7A31-4CFA-B12A-0676E5150A66}" type="presParOf" srcId="{685727E7-0762-4741-9488-A4165F0E761E}" destId="{DC9CFB92-D216-4EC7-960F-4F36219C4FDD}" srcOrd="0" destOrd="0" presId="urn:microsoft.com/office/officeart/2005/8/layout/target2#18"/>
    <dgm:cxn modelId="{CA5CA10A-6E5C-4EA9-9F44-40861C55A7CA}" type="presParOf" srcId="{685727E7-0762-4741-9488-A4165F0E761E}" destId="{A2438D18-8A32-4FCC-94D3-F01E368CCFE6}" srcOrd="1" destOrd="0" presId="urn:microsoft.com/office/officeart/2005/8/layout/target2#18"/>
    <dgm:cxn modelId="{6ED260D0-2A20-491F-B84A-B329AFBBE21A}" type="presParOf" srcId="{A2438D18-8A32-4FCC-94D3-F01E368CCFE6}" destId="{99F83D8C-F292-4389-9BC2-BEF9CDA743EA}" srcOrd="0" destOrd="0" presId="urn:microsoft.com/office/officeart/2005/8/layout/target2#18"/>
    <dgm:cxn modelId="{60675B9B-1A3F-4A29-8A53-0E264D42DFA4}" type="presParOf" srcId="{A2438D18-8A32-4FCC-94D3-F01E368CCFE6}" destId="{9E99DC53-46B9-4253-9BA3-D97F63BD1B60}" srcOrd="1" destOrd="0" presId="urn:microsoft.com/office/officeart/2005/8/layout/target2#18"/>
    <dgm:cxn modelId="{B86CA7BD-E5AC-494D-9799-16CF11E3952B}" type="presParOf" srcId="{A2438D18-8A32-4FCC-94D3-F01E368CCFE6}" destId="{94BB29B6-9870-4FBC-B0B4-69BB0E45E4B2}" srcOrd="2" destOrd="0" presId="urn:microsoft.com/office/officeart/2005/8/layout/target2#18"/>
    <dgm:cxn modelId="{C3BF9B9F-5FE3-48D4-AD6C-BF6A9A1661FC}" type="presParOf" srcId="{A2438D18-8A32-4FCC-94D3-F01E368CCFE6}" destId="{82D0D1F3-E8B0-4BFC-914F-A0A6BCF5CD30}" srcOrd="3" destOrd="0" presId="urn:microsoft.com/office/officeart/2005/8/layout/target2#18"/>
    <dgm:cxn modelId="{053A0E52-8222-4729-A0A3-10061D226936}" type="presParOf" srcId="{A2438D18-8A32-4FCC-94D3-F01E368CCFE6}" destId="{03269994-7ADF-4950-9A17-6BDC0DD59A61}" srcOrd="4" destOrd="0" presId="urn:microsoft.com/office/officeart/2005/8/layout/targe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19" loCatId="relationship" qsTypeId="urn:microsoft.com/office/officeart/2005/8/quickstyle/simple1#51" qsCatId="simple" csTypeId="urn:microsoft.com/office/officeart/2005/8/colors/colorful5#23" csCatId="colorful" phldr="1"/>
      <dgm:spPr/>
      <dgm:t>
        <a:bodyPr/>
        <a:lstStyle/>
        <a:p>
          <a:endParaRPr lang="es-ES"/>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16. La organización selecciona, desarrolla y realiza evaluaciones continuas o independientes para determinar si los componentes del sistema de control interno están presentes y en funcionamiento</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Monitoreo del control interno</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6CA09B47-5BB5-4419-A375-86A83EBBE252}">
      <dgm:prSet phldrT="[Texto]"/>
      <dgm:spPr/>
      <dgm:t>
        <a:bodyPr/>
        <a:lstStyle/>
        <a:p>
          <a:r>
            <a:rPr lang="es-ES" dirty="0">
              <a:solidFill>
                <a:schemeClr val="tx1"/>
              </a:solidFill>
            </a:rPr>
            <a:t>Evaluación del desempeño institucional</a:t>
          </a:r>
        </a:p>
      </dgm:t>
    </dgm:pt>
    <dgm:pt modelId="{7D9E513F-A457-425B-914E-8F03A328B278}" type="parTrans" cxnId="{76C1573C-74F3-4D0F-8598-9B2725E0BB70}">
      <dgm:prSet/>
      <dgm:spPr/>
      <dgm:t>
        <a:bodyPr/>
        <a:lstStyle/>
        <a:p>
          <a:endParaRPr lang="es-PE">
            <a:solidFill>
              <a:schemeClr val="tx1"/>
            </a:solidFill>
          </a:endParaRPr>
        </a:p>
      </dgm:t>
    </dgm:pt>
    <dgm:pt modelId="{4BF7CD6B-87C6-4BDD-8059-A0088BE787B1}" type="sibTrans" cxnId="{76C1573C-74F3-4D0F-8598-9B2725E0BB70}">
      <dgm:prSet/>
      <dgm:spPr/>
      <dgm:t>
        <a:bodyPr/>
        <a:lstStyle/>
        <a:p>
          <a:endParaRPr lang="es-PE">
            <a:solidFill>
              <a:schemeClr val="tx1"/>
            </a:solidFill>
          </a:endParaRPr>
        </a:p>
      </dgm:t>
    </dgm:pt>
    <dgm:pt modelId="{08AE60C0-93A5-4BF9-B7B2-619074B4287C}">
      <dgm:prSet phldrT="[Texto]"/>
      <dgm:spPr/>
      <dgm:t>
        <a:bodyPr/>
        <a:lstStyle/>
        <a:p>
          <a:r>
            <a:rPr lang="es-ES" dirty="0">
              <a:solidFill>
                <a:schemeClr val="tx1"/>
              </a:solidFill>
            </a:rPr>
            <a:t>Asesoría externa para monitoreo del control interno</a:t>
          </a:r>
        </a:p>
      </dgm:t>
    </dgm:pt>
    <dgm:pt modelId="{0CD96247-DA94-4590-AEC4-0A0A1633AEE0}" type="parTrans" cxnId="{70C41CA7-9597-48CE-AF33-0FFA5A0449DB}">
      <dgm:prSet/>
      <dgm:spPr/>
      <dgm:t>
        <a:bodyPr/>
        <a:lstStyle/>
        <a:p>
          <a:endParaRPr lang="es-PE">
            <a:solidFill>
              <a:schemeClr val="tx1"/>
            </a:solidFill>
          </a:endParaRPr>
        </a:p>
      </dgm:t>
    </dgm:pt>
    <dgm:pt modelId="{44A156A0-47A5-468C-A27D-83DFAD51A509}" type="sibTrans" cxnId="{70C41CA7-9597-48CE-AF33-0FFA5A0449DB}">
      <dgm:prSet/>
      <dgm:spPr/>
      <dgm:t>
        <a:bodyPr/>
        <a:lstStyle/>
        <a:p>
          <a:endParaRPr lang="es-PE">
            <a:solidFill>
              <a:schemeClr val="tx1"/>
            </a:solidFill>
          </a:endParaRPr>
        </a:p>
      </dgm:t>
    </dgm:pt>
    <dgm:pt modelId="{1C3D37B0-1DA2-406D-8204-0679131E5496}">
      <dgm:prSet phldrT="[Texto]"/>
      <dgm:spPr/>
      <dgm:t>
        <a:bodyPr/>
        <a:lstStyle/>
        <a:p>
          <a:r>
            <a:rPr lang="es-ES" dirty="0">
              <a:solidFill>
                <a:schemeClr val="tx1"/>
              </a:solidFill>
            </a:rPr>
            <a:t>Cumplimiento de los estándares internacionales de auditoría interna</a:t>
          </a:r>
        </a:p>
      </dgm:t>
    </dgm:pt>
    <dgm:pt modelId="{6F387F61-6CB0-4A6A-B7A0-E31DE101EE8D}" type="parTrans" cxnId="{FA3F46DA-67D7-4D15-965E-265A23FDA6B2}">
      <dgm:prSet/>
      <dgm:spPr/>
      <dgm:t>
        <a:bodyPr/>
        <a:lstStyle/>
        <a:p>
          <a:endParaRPr lang="es-PE">
            <a:solidFill>
              <a:schemeClr val="tx1"/>
            </a:solidFill>
          </a:endParaRPr>
        </a:p>
      </dgm:t>
    </dgm:pt>
    <dgm:pt modelId="{87A5363E-2788-46FB-91FC-CB7450CD5E9A}" type="sibTrans" cxnId="{FA3F46DA-67D7-4D15-965E-265A23FDA6B2}">
      <dgm:prSet/>
      <dgm:spPr/>
      <dgm:t>
        <a:bodyPr/>
        <a:lstStyle/>
        <a:p>
          <a:endParaRPr lang="es-PE">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9620"/>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custLinFactNeighborY="7836"/>
      <dgm:spPr/>
    </dgm:pt>
    <dgm:pt modelId="{B634164E-139B-42C4-BC03-FDE6B3F6ABAF}" type="pres">
      <dgm:prSet presAssocID="{895421C8-6781-43B3-887A-A9121311B856}" presName="centerBoxChildren" presStyleCnt="0"/>
      <dgm:spPr/>
    </dgm:pt>
    <dgm:pt modelId="{39FD4BD3-1774-4C3D-9DB7-E80435C1B8D5}" type="pres">
      <dgm:prSet presAssocID="{7861F29E-C162-4BB1-A841-2ED8F025512E}" presName="cChild" presStyleLbl="fgAcc1" presStyleIdx="0" presStyleCnt="4" custLinFactNeighborX="492" custLinFactNeighborY="17676">
        <dgm:presLayoutVars>
          <dgm:bulletEnabled val="1"/>
        </dgm:presLayoutVars>
      </dgm:prSet>
      <dgm:spPr/>
    </dgm:pt>
    <dgm:pt modelId="{DF607038-A139-47EA-9BBD-0531CB701E6F}" type="pres">
      <dgm:prSet presAssocID="{1A188044-3D67-4CF5-9B86-C1F0EA25F88B}" presName="centerSibTrans" presStyleCnt="0"/>
      <dgm:spPr/>
    </dgm:pt>
    <dgm:pt modelId="{6E82B100-BA72-4B2B-9DFE-62F6AE6896D9}" type="pres">
      <dgm:prSet presAssocID="{6CA09B47-5BB5-4419-A375-86A83EBBE252}" presName="cChild" presStyleLbl="fgAcc1" presStyleIdx="1" presStyleCnt="4" custLinFactNeighborX="492" custLinFactNeighborY="17676">
        <dgm:presLayoutVars>
          <dgm:bulletEnabled val="1"/>
        </dgm:presLayoutVars>
      </dgm:prSet>
      <dgm:spPr/>
    </dgm:pt>
    <dgm:pt modelId="{3DC3D52A-0F96-450E-9E9C-0F0EA2633A6C}" type="pres">
      <dgm:prSet presAssocID="{4BF7CD6B-87C6-4BDD-8059-A0088BE787B1}" presName="centerSibTrans" presStyleCnt="0"/>
      <dgm:spPr/>
    </dgm:pt>
    <dgm:pt modelId="{6893C3F2-5026-434C-BB77-BF46FAF4808F}" type="pres">
      <dgm:prSet presAssocID="{08AE60C0-93A5-4BF9-B7B2-619074B4287C}" presName="cChild" presStyleLbl="fgAcc1" presStyleIdx="2" presStyleCnt="4" custLinFactNeighborY="20710">
        <dgm:presLayoutVars>
          <dgm:bulletEnabled val="1"/>
        </dgm:presLayoutVars>
      </dgm:prSet>
      <dgm:spPr/>
    </dgm:pt>
    <dgm:pt modelId="{3A822EDF-0536-4CCE-B976-ABBDEFD30FF0}" type="pres">
      <dgm:prSet presAssocID="{44A156A0-47A5-468C-A27D-83DFAD51A509}" presName="centerSibTrans" presStyleCnt="0"/>
      <dgm:spPr/>
    </dgm:pt>
    <dgm:pt modelId="{4FE14EC5-A79C-4468-9D56-94749736F5A7}" type="pres">
      <dgm:prSet presAssocID="{1C3D37B0-1DA2-406D-8204-0679131E5496}" presName="cChild" presStyleLbl="fgAcc1" presStyleIdx="3" presStyleCnt="4" custLinFactNeighborY="20710">
        <dgm:presLayoutVars>
          <dgm:bulletEnabled val="1"/>
        </dgm:presLayoutVars>
      </dgm:prSet>
      <dgm:spPr/>
    </dgm:pt>
  </dgm:ptLst>
  <dgm:cxnLst>
    <dgm:cxn modelId="{D8FD393A-851C-4061-93C3-F947D6F1DCE0}" srcId="{895421C8-6781-43B3-887A-A9121311B856}" destId="{9C6BA522-DD2D-4DDA-876A-18AC078AEC97}" srcOrd="0" destOrd="0" parTransId="{EFE2E8DB-4265-415D-BBC5-38CD994398CF}" sibTransId="{A36F0BD5-6FAD-4C45-87B9-0304FDD0A912}"/>
    <dgm:cxn modelId="{76C1573C-74F3-4D0F-8598-9B2725E0BB70}" srcId="{54BE12CB-BE1F-4B83-8A30-286918652250}" destId="{6CA09B47-5BB5-4419-A375-86A83EBBE252}" srcOrd="1" destOrd="0" parTransId="{7D9E513F-A457-425B-914E-8F03A328B278}" sibTransId="{4BF7CD6B-87C6-4BDD-8059-A0088BE787B1}"/>
    <dgm:cxn modelId="{1FDB643E-ECC1-4819-BEB6-E06AA2FF68B1}" type="presOf" srcId="{1ADE322E-4DE7-477F-AC8C-1CC7EA7F8E86}" destId="{5B96D7ED-D183-40D7-9098-5262BB2F24A0}" srcOrd="0" destOrd="0" presId="urn:microsoft.com/office/officeart/2005/8/layout/target2#19"/>
    <dgm:cxn modelId="{2593453E-05B7-4FB1-8899-E41025763827}" type="presOf" srcId="{08AE60C0-93A5-4BF9-B7B2-619074B4287C}" destId="{6893C3F2-5026-434C-BB77-BF46FAF4808F}" srcOrd="0" destOrd="0" presId="urn:microsoft.com/office/officeart/2005/8/layout/target2#19"/>
    <dgm:cxn modelId="{F0E21B41-BFF6-462A-94A8-8234F8D54793}" srcId="{895421C8-6781-43B3-887A-A9121311B856}" destId="{54BE12CB-BE1F-4B83-8A30-286918652250}" srcOrd="2" destOrd="0" parTransId="{A95FD9BB-00B4-48EC-884F-606AE85AC52A}" sibTransId="{14CFC8F1-6DDA-4191-BC0E-400FF51E89C9}"/>
    <dgm:cxn modelId="{6F39E042-5968-4609-9412-21DE163F565B}" type="presOf" srcId="{1C3D37B0-1DA2-406D-8204-0679131E5496}" destId="{4FE14EC5-A79C-4468-9D56-94749736F5A7}" srcOrd="0" destOrd="0" presId="urn:microsoft.com/office/officeart/2005/8/layout/target2#19"/>
    <dgm:cxn modelId="{534B374A-12CF-4878-905B-90AE7AD185A5}" type="presOf" srcId="{7861F29E-C162-4BB1-A841-2ED8F025512E}" destId="{39FD4BD3-1774-4C3D-9DB7-E80435C1B8D5}" srcOrd="0" destOrd="0" presId="urn:microsoft.com/office/officeart/2005/8/layout/target2#19"/>
    <dgm:cxn modelId="{0453904B-40D1-42B2-BC99-555220DFB1AB}" type="presOf" srcId="{895421C8-6781-43B3-887A-A9121311B856}" destId="{CD3A4BAC-B433-4BF9-9FF3-FF659CE317AF}" srcOrd="0" destOrd="0" presId="urn:microsoft.com/office/officeart/2005/8/layout/target2#19"/>
    <dgm:cxn modelId="{70C41CA7-9597-48CE-AF33-0FFA5A0449DB}" srcId="{54BE12CB-BE1F-4B83-8A30-286918652250}" destId="{08AE60C0-93A5-4BF9-B7B2-619074B4287C}" srcOrd="2" destOrd="0" parTransId="{0CD96247-DA94-4590-AEC4-0A0A1633AEE0}" sibTransId="{44A156A0-47A5-468C-A27D-83DFAD51A509}"/>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19"/>
    <dgm:cxn modelId="{FA3F46DA-67D7-4D15-965E-265A23FDA6B2}" srcId="{54BE12CB-BE1F-4B83-8A30-286918652250}" destId="{1C3D37B0-1DA2-406D-8204-0679131E5496}" srcOrd="3" destOrd="0" parTransId="{6F387F61-6CB0-4A6A-B7A0-E31DE101EE8D}" sibTransId="{87A5363E-2788-46FB-91FC-CB7450CD5E9A}"/>
    <dgm:cxn modelId="{EB8131E7-1751-4570-8A6E-F4E5492AC4CE}" srcId="{895421C8-6781-43B3-887A-A9121311B856}" destId="{1ADE322E-4DE7-477F-AC8C-1CC7EA7F8E86}" srcOrd="1" destOrd="0" parTransId="{0AEB19BC-E9E8-42A5-BAE8-698D774B6AA1}" sibTransId="{51B17BD9-A9E7-4785-9319-4C907E215E62}"/>
    <dgm:cxn modelId="{68CF67F9-01C2-49A7-8487-A688A369F43C}" type="presOf" srcId="{54BE12CB-BE1F-4B83-8A30-286918652250}" destId="{DC9CFB92-D216-4EC7-960F-4F36219C4FDD}" srcOrd="0" destOrd="0" presId="urn:microsoft.com/office/officeart/2005/8/layout/target2#19"/>
    <dgm:cxn modelId="{AB9899FE-7ADF-48F9-BDAC-BE3EB61F26D1}" type="presOf" srcId="{6CA09B47-5BB5-4419-A375-86A83EBBE252}" destId="{6E82B100-BA72-4B2B-9DFE-62F6AE6896D9}" srcOrd="0" destOrd="0" presId="urn:microsoft.com/office/officeart/2005/8/layout/target2#19"/>
    <dgm:cxn modelId="{4F3F1977-1B85-41C6-9744-C101F227B555}" type="presParOf" srcId="{CD3A4BAC-B433-4BF9-9FF3-FF659CE317AF}" destId="{01638C48-A995-4E50-A830-4658A6276394}" srcOrd="0" destOrd="0" presId="urn:microsoft.com/office/officeart/2005/8/layout/target2#19"/>
    <dgm:cxn modelId="{4900C918-2C28-4B16-B10E-A4FED23500EB}" type="presParOf" srcId="{01638C48-A995-4E50-A830-4658A6276394}" destId="{B537D7B5-9061-4835-8ECB-40516041464F}" srcOrd="0" destOrd="0" presId="urn:microsoft.com/office/officeart/2005/8/layout/target2#19"/>
    <dgm:cxn modelId="{E420A8BA-8522-45C5-8044-36F31C6DFB9C}" type="presParOf" srcId="{01638C48-A995-4E50-A830-4658A6276394}" destId="{415C0545-BD54-412B-8E3D-E76576A3E65C}" srcOrd="1" destOrd="0" presId="urn:microsoft.com/office/officeart/2005/8/layout/target2#19"/>
    <dgm:cxn modelId="{3D12182D-4821-46DD-AB2A-A5C5981E79B1}" type="presParOf" srcId="{CD3A4BAC-B433-4BF9-9FF3-FF659CE317AF}" destId="{A472E5D7-8CAE-49E9-B9E1-E86D10291074}" srcOrd="1" destOrd="0" presId="urn:microsoft.com/office/officeart/2005/8/layout/target2#19"/>
    <dgm:cxn modelId="{467E02B4-1205-4B13-985D-3D4E4C1B7924}" type="presParOf" srcId="{A472E5D7-8CAE-49E9-B9E1-E86D10291074}" destId="{5B96D7ED-D183-40D7-9098-5262BB2F24A0}" srcOrd="0" destOrd="0" presId="urn:microsoft.com/office/officeart/2005/8/layout/target2#19"/>
    <dgm:cxn modelId="{1DD0115D-82C5-4DB6-B417-764FA9893CC5}" type="presParOf" srcId="{A472E5D7-8CAE-49E9-B9E1-E86D10291074}" destId="{326D9295-634E-4A9E-9212-620BDEEB8B5B}" srcOrd="1" destOrd="0" presId="urn:microsoft.com/office/officeart/2005/8/layout/target2#19"/>
    <dgm:cxn modelId="{8CCCD860-7BDC-4552-B3B3-AC7334398E81}" type="presParOf" srcId="{CD3A4BAC-B433-4BF9-9FF3-FF659CE317AF}" destId="{685727E7-0762-4741-9488-A4165F0E761E}" srcOrd="2" destOrd="0" presId="urn:microsoft.com/office/officeart/2005/8/layout/target2#19"/>
    <dgm:cxn modelId="{326504A0-7A31-4CFA-B12A-0676E5150A66}" type="presParOf" srcId="{685727E7-0762-4741-9488-A4165F0E761E}" destId="{DC9CFB92-D216-4EC7-960F-4F36219C4FDD}" srcOrd="0" destOrd="0" presId="urn:microsoft.com/office/officeart/2005/8/layout/target2#19"/>
    <dgm:cxn modelId="{3D09ED1D-54EA-4CBA-AA9A-7FF9BE336D4D}" type="presParOf" srcId="{685727E7-0762-4741-9488-A4165F0E761E}" destId="{B634164E-139B-42C4-BC03-FDE6B3F6ABAF}" srcOrd="1" destOrd="0" presId="urn:microsoft.com/office/officeart/2005/8/layout/target2#19"/>
    <dgm:cxn modelId="{8B323EA3-9E1F-4E0D-99CB-A9746C84E19B}" type="presParOf" srcId="{B634164E-139B-42C4-BC03-FDE6B3F6ABAF}" destId="{39FD4BD3-1774-4C3D-9DB7-E80435C1B8D5}" srcOrd="0" destOrd="0" presId="urn:microsoft.com/office/officeart/2005/8/layout/target2#19"/>
    <dgm:cxn modelId="{35A3B2B2-F6F7-4BF5-AC8D-05CFF0C5C717}" type="presParOf" srcId="{B634164E-139B-42C4-BC03-FDE6B3F6ABAF}" destId="{DF607038-A139-47EA-9BBD-0531CB701E6F}" srcOrd="1" destOrd="0" presId="urn:microsoft.com/office/officeart/2005/8/layout/target2#19"/>
    <dgm:cxn modelId="{B3AC6669-13EE-4B25-AA03-2B3E68A8D008}" type="presParOf" srcId="{B634164E-139B-42C4-BC03-FDE6B3F6ABAF}" destId="{6E82B100-BA72-4B2B-9DFE-62F6AE6896D9}" srcOrd="2" destOrd="0" presId="urn:microsoft.com/office/officeart/2005/8/layout/target2#19"/>
    <dgm:cxn modelId="{D4E30697-D2D6-45D1-9627-2E4ABFD0A077}" type="presParOf" srcId="{B634164E-139B-42C4-BC03-FDE6B3F6ABAF}" destId="{3DC3D52A-0F96-450E-9E9C-0F0EA2633A6C}" srcOrd="3" destOrd="0" presId="urn:microsoft.com/office/officeart/2005/8/layout/target2#19"/>
    <dgm:cxn modelId="{63FE63E9-89B5-4A59-BDAA-1D5524B53374}" type="presParOf" srcId="{B634164E-139B-42C4-BC03-FDE6B3F6ABAF}" destId="{6893C3F2-5026-434C-BB77-BF46FAF4808F}" srcOrd="4" destOrd="0" presId="urn:microsoft.com/office/officeart/2005/8/layout/target2#19"/>
    <dgm:cxn modelId="{2A943278-0925-4B24-8D32-2BEDEB704277}" type="presParOf" srcId="{B634164E-139B-42C4-BC03-FDE6B3F6ABAF}" destId="{3A822EDF-0536-4CCE-B976-ABBDEFD30FF0}" srcOrd="5" destOrd="0" presId="urn:microsoft.com/office/officeart/2005/8/layout/target2#19"/>
    <dgm:cxn modelId="{68BD09C1-2957-4247-801B-B3100161E81F}" type="presParOf" srcId="{B634164E-139B-42C4-BC03-FDE6B3F6ABAF}" destId="{4FE14EC5-A79C-4468-9D56-94749736F5A7}" srcOrd="6" destOrd="0" presId="urn:microsoft.com/office/officeart/2005/8/layout/target2#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FBE156-1540-478B-9ABF-8198849A789D}" type="doc">
      <dgm:prSet loTypeId="urn:microsoft.com/office/officeart/2008/layout/BendingPictureCaption#1" loCatId="picture" qsTypeId="urn:microsoft.com/office/officeart/2005/8/quickstyle/simple5#2" qsCatId="simple" csTypeId="urn:microsoft.com/office/officeart/2005/8/colors/colorful5#3" csCatId="colorful" phldr="1"/>
      <dgm:spPr/>
      <dgm:t>
        <a:bodyPr/>
        <a:lstStyle/>
        <a:p>
          <a:endParaRPr lang="es-PE"/>
        </a:p>
      </dgm:t>
    </dgm:pt>
    <dgm:pt modelId="{F99E1203-71FA-44F9-A507-B159947BB478}">
      <dgm:prSet phldrT="[Texto]" custT="1"/>
      <dgm:spPr/>
      <dgm:t>
        <a:bodyPr/>
        <a:lstStyle/>
        <a:p>
          <a:r>
            <a:rPr lang="es-PE" sz="1800" dirty="0">
              <a:solidFill>
                <a:schemeClr val="tx1"/>
              </a:solidFill>
            </a:rPr>
            <a:t>Ética pública</a:t>
          </a:r>
        </a:p>
      </dgm:t>
    </dgm:pt>
    <dgm:pt modelId="{B8356CFD-9344-4058-A08C-23D91FC3196E}" type="parTrans" cxnId="{17462B64-E235-4CE3-AF46-E1F3C59F4DFF}">
      <dgm:prSet/>
      <dgm:spPr/>
      <dgm:t>
        <a:bodyPr/>
        <a:lstStyle/>
        <a:p>
          <a:endParaRPr lang="es-PE">
            <a:solidFill>
              <a:schemeClr val="tx1"/>
            </a:solidFill>
          </a:endParaRPr>
        </a:p>
      </dgm:t>
    </dgm:pt>
    <dgm:pt modelId="{BBF381AC-0358-4C40-8392-8A3A7EBEA6E8}" type="sibTrans" cxnId="{17462B64-E235-4CE3-AF46-E1F3C59F4DFF}">
      <dgm:prSet/>
      <dgm:spPr/>
      <dgm:t>
        <a:bodyPr/>
        <a:lstStyle/>
        <a:p>
          <a:endParaRPr lang="es-PE">
            <a:solidFill>
              <a:schemeClr val="tx1"/>
            </a:solidFill>
          </a:endParaRPr>
        </a:p>
      </dgm:t>
    </dgm:pt>
    <dgm:pt modelId="{D7B4BB93-D67C-4DB8-B704-102331F121B5}">
      <dgm:prSet phldrT="[Texto]" custT="1"/>
      <dgm:spPr/>
      <dgm:t>
        <a:bodyPr/>
        <a:lstStyle/>
        <a:p>
          <a:r>
            <a:rPr lang="es-PE" sz="1800" dirty="0">
              <a:solidFill>
                <a:schemeClr val="tx1"/>
              </a:solidFill>
            </a:rPr>
            <a:t>Transparencia</a:t>
          </a:r>
        </a:p>
      </dgm:t>
    </dgm:pt>
    <dgm:pt modelId="{D0A1B712-E28C-4E31-A779-C26344583CA6}" type="parTrans" cxnId="{225593C5-BA2A-46EE-A35D-51B095F16421}">
      <dgm:prSet/>
      <dgm:spPr/>
      <dgm:t>
        <a:bodyPr/>
        <a:lstStyle/>
        <a:p>
          <a:endParaRPr lang="es-PE">
            <a:solidFill>
              <a:schemeClr val="tx1"/>
            </a:solidFill>
          </a:endParaRPr>
        </a:p>
      </dgm:t>
    </dgm:pt>
    <dgm:pt modelId="{E7968BC1-910E-47B2-A3E1-CA667C671BB0}" type="sibTrans" cxnId="{225593C5-BA2A-46EE-A35D-51B095F16421}">
      <dgm:prSet/>
      <dgm:spPr/>
      <dgm:t>
        <a:bodyPr/>
        <a:lstStyle/>
        <a:p>
          <a:endParaRPr lang="es-PE">
            <a:solidFill>
              <a:schemeClr val="tx1"/>
            </a:solidFill>
          </a:endParaRPr>
        </a:p>
      </dgm:t>
    </dgm:pt>
    <dgm:pt modelId="{8386B1FB-B3FD-4D4F-A5B7-EDBCDC4F1137}">
      <dgm:prSet phldrT="[Texto]" custT="1"/>
      <dgm:spPr/>
      <dgm:t>
        <a:bodyPr/>
        <a:lstStyle/>
        <a:p>
          <a:r>
            <a:rPr lang="es-PE" sz="1800" dirty="0">
              <a:solidFill>
                <a:schemeClr val="tx1"/>
              </a:solidFill>
            </a:rPr>
            <a:t>Legalidad</a:t>
          </a:r>
        </a:p>
      </dgm:t>
    </dgm:pt>
    <dgm:pt modelId="{ACE469CE-4FD0-45DE-8014-86F1B6A9753B}" type="parTrans" cxnId="{C317C061-B2C3-41DD-A354-716EFFA10F00}">
      <dgm:prSet/>
      <dgm:spPr/>
      <dgm:t>
        <a:bodyPr/>
        <a:lstStyle/>
        <a:p>
          <a:endParaRPr lang="es-PE">
            <a:solidFill>
              <a:schemeClr val="tx1"/>
            </a:solidFill>
          </a:endParaRPr>
        </a:p>
      </dgm:t>
    </dgm:pt>
    <dgm:pt modelId="{8F92A9EA-6A2E-4F4E-A9E8-746143E07E4B}" type="sibTrans" cxnId="{C317C061-B2C3-41DD-A354-716EFFA10F00}">
      <dgm:prSet/>
      <dgm:spPr/>
      <dgm:t>
        <a:bodyPr/>
        <a:lstStyle/>
        <a:p>
          <a:endParaRPr lang="es-PE">
            <a:solidFill>
              <a:schemeClr val="tx1"/>
            </a:solidFill>
          </a:endParaRPr>
        </a:p>
      </dgm:t>
    </dgm:pt>
    <dgm:pt modelId="{6AAD2F0E-9C87-4C3F-9B2B-554519CF8918}">
      <dgm:prSet phldrT="[Texto]" custT="1"/>
      <dgm:spPr/>
      <dgm:t>
        <a:bodyPr/>
        <a:lstStyle/>
        <a:p>
          <a:r>
            <a:rPr lang="es-PE" sz="1800" dirty="0">
              <a:solidFill>
                <a:schemeClr val="tx1"/>
              </a:solidFill>
            </a:rPr>
            <a:t>Rendición de cuenta</a:t>
          </a:r>
        </a:p>
      </dgm:t>
    </dgm:pt>
    <dgm:pt modelId="{3DEAF16A-F566-4455-8B08-ACB9A295C910}" type="parTrans" cxnId="{CDBE09F0-5A24-4AB6-9B2E-2D023705B5CF}">
      <dgm:prSet/>
      <dgm:spPr/>
      <dgm:t>
        <a:bodyPr/>
        <a:lstStyle/>
        <a:p>
          <a:endParaRPr lang="es-PE">
            <a:solidFill>
              <a:schemeClr val="tx1"/>
            </a:solidFill>
          </a:endParaRPr>
        </a:p>
      </dgm:t>
    </dgm:pt>
    <dgm:pt modelId="{3EFD4ECC-C0EC-48E8-8D33-4C9CA64AE80C}" type="sibTrans" cxnId="{CDBE09F0-5A24-4AB6-9B2E-2D023705B5CF}">
      <dgm:prSet/>
      <dgm:spPr/>
      <dgm:t>
        <a:bodyPr/>
        <a:lstStyle/>
        <a:p>
          <a:endParaRPr lang="es-PE">
            <a:solidFill>
              <a:schemeClr val="tx1"/>
            </a:solidFill>
          </a:endParaRPr>
        </a:p>
      </dgm:t>
    </dgm:pt>
    <dgm:pt modelId="{E6DF71CC-85F0-4620-B27C-E622ACC101E1}">
      <dgm:prSet phldrT="[Texto]" custT="1"/>
      <dgm:spPr/>
      <dgm:t>
        <a:bodyPr/>
        <a:lstStyle/>
        <a:p>
          <a:r>
            <a:rPr lang="es-PE" sz="1800" dirty="0">
              <a:solidFill>
                <a:schemeClr val="tx1"/>
              </a:solidFill>
            </a:rPr>
            <a:t>Complementariedad</a:t>
          </a:r>
        </a:p>
      </dgm:t>
    </dgm:pt>
    <dgm:pt modelId="{16A25090-4776-4F7A-BFFA-7EB9D1F467E2}" type="parTrans" cxnId="{1BE83DDD-627B-4DC8-9FF8-BACA8A2FD02B}">
      <dgm:prSet/>
      <dgm:spPr/>
      <dgm:t>
        <a:bodyPr/>
        <a:lstStyle/>
        <a:p>
          <a:endParaRPr lang="es-PE">
            <a:solidFill>
              <a:schemeClr val="tx1"/>
            </a:solidFill>
          </a:endParaRPr>
        </a:p>
      </dgm:t>
    </dgm:pt>
    <dgm:pt modelId="{98C5FB3D-B90E-4B7D-9F65-B887B1BFFC00}" type="sibTrans" cxnId="{1BE83DDD-627B-4DC8-9FF8-BACA8A2FD02B}">
      <dgm:prSet/>
      <dgm:spPr/>
      <dgm:t>
        <a:bodyPr/>
        <a:lstStyle/>
        <a:p>
          <a:endParaRPr lang="es-PE">
            <a:solidFill>
              <a:schemeClr val="tx1"/>
            </a:solidFill>
          </a:endParaRPr>
        </a:p>
      </dgm:t>
    </dgm:pt>
    <dgm:pt modelId="{CC9CA462-9725-465B-BB10-B143C4D03466}">
      <dgm:prSet phldrT="[Texto]" custT="1"/>
      <dgm:spPr/>
      <dgm:t>
        <a:bodyPr/>
        <a:lstStyle/>
        <a:p>
          <a:r>
            <a:rPr lang="es-PE" sz="1800" dirty="0">
              <a:solidFill>
                <a:schemeClr val="tx1"/>
              </a:solidFill>
            </a:rPr>
            <a:t>Prevención</a:t>
          </a:r>
        </a:p>
      </dgm:t>
    </dgm:pt>
    <dgm:pt modelId="{43690411-4930-4189-B9A6-AA4AA6C59FEB}" type="parTrans" cxnId="{ABF32B43-340D-4868-8A9C-3C766FDA43C2}">
      <dgm:prSet/>
      <dgm:spPr/>
      <dgm:t>
        <a:bodyPr/>
        <a:lstStyle/>
        <a:p>
          <a:endParaRPr lang="es-PE">
            <a:solidFill>
              <a:schemeClr val="tx1"/>
            </a:solidFill>
          </a:endParaRPr>
        </a:p>
      </dgm:t>
    </dgm:pt>
    <dgm:pt modelId="{3F595B6D-D945-43FE-83D9-032096E493C4}" type="sibTrans" cxnId="{ABF32B43-340D-4868-8A9C-3C766FDA43C2}">
      <dgm:prSet/>
      <dgm:spPr/>
      <dgm:t>
        <a:bodyPr/>
        <a:lstStyle/>
        <a:p>
          <a:endParaRPr lang="es-PE">
            <a:solidFill>
              <a:schemeClr val="tx1"/>
            </a:solidFill>
          </a:endParaRPr>
        </a:p>
      </dgm:t>
    </dgm:pt>
    <dgm:pt modelId="{531B29A4-05CC-4396-87BE-4A5293762726}">
      <dgm:prSet phldrT="[Texto]" custT="1"/>
      <dgm:spPr/>
      <dgm:t>
        <a:bodyPr/>
        <a:lstStyle/>
        <a:p>
          <a:r>
            <a:rPr lang="es-PE" sz="1800" dirty="0">
              <a:solidFill>
                <a:schemeClr val="tx1"/>
              </a:solidFill>
            </a:rPr>
            <a:t>Autorregulación</a:t>
          </a:r>
        </a:p>
      </dgm:t>
    </dgm:pt>
    <dgm:pt modelId="{A3F80EAF-93EE-4617-977E-0F6A57968226}" type="parTrans" cxnId="{15713643-B0B1-42DA-BD47-CDEC347CE61F}">
      <dgm:prSet/>
      <dgm:spPr/>
      <dgm:t>
        <a:bodyPr/>
        <a:lstStyle/>
        <a:p>
          <a:endParaRPr lang="es-PE">
            <a:solidFill>
              <a:schemeClr val="tx1"/>
            </a:solidFill>
          </a:endParaRPr>
        </a:p>
      </dgm:t>
    </dgm:pt>
    <dgm:pt modelId="{CD602637-9879-42E4-B5F6-6CCD2199FD18}" type="sibTrans" cxnId="{15713643-B0B1-42DA-BD47-CDEC347CE61F}">
      <dgm:prSet/>
      <dgm:spPr/>
      <dgm:t>
        <a:bodyPr/>
        <a:lstStyle/>
        <a:p>
          <a:endParaRPr lang="es-PE">
            <a:solidFill>
              <a:schemeClr val="tx1"/>
            </a:solidFill>
          </a:endParaRPr>
        </a:p>
      </dgm:t>
    </dgm:pt>
    <dgm:pt modelId="{8B7000B3-4B01-4FEF-8D1F-06F72B980A32}">
      <dgm:prSet phldrT="[Texto]" custT="1"/>
      <dgm:spPr/>
      <dgm:t>
        <a:bodyPr/>
        <a:lstStyle/>
        <a:p>
          <a:r>
            <a:rPr lang="es-PE" sz="1800" dirty="0">
              <a:solidFill>
                <a:schemeClr val="tx1"/>
              </a:solidFill>
            </a:rPr>
            <a:t>Integración</a:t>
          </a:r>
        </a:p>
      </dgm:t>
    </dgm:pt>
    <dgm:pt modelId="{3DAFD18A-9B6E-4FD7-92B9-3F35DB7D2A5D}" type="parTrans" cxnId="{11A1D92B-A33D-498D-81B6-290A3B01C651}">
      <dgm:prSet/>
      <dgm:spPr/>
      <dgm:t>
        <a:bodyPr/>
        <a:lstStyle/>
        <a:p>
          <a:endParaRPr lang="es-PE">
            <a:solidFill>
              <a:schemeClr val="tx1"/>
            </a:solidFill>
          </a:endParaRPr>
        </a:p>
      </dgm:t>
    </dgm:pt>
    <dgm:pt modelId="{762DD0B2-1090-4654-8941-FEF05BFD32C5}" type="sibTrans" cxnId="{11A1D92B-A33D-498D-81B6-290A3B01C651}">
      <dgm:prSet/>
      <dgm:spPr/>
      <dgm:t>
        <a:bodyPr/>
        <a:lstStyle/>
        <a:p>
          <a:endParaRPr lang="es-PE">
            <a:solidFill>
              <a:schemeClr val="tx1"/>
            </a:solidFill>
          </a:endParaRPr>
        </a:p>
      </dgm:t>
    </dgm:pt>
    <dgm:pt modelId="{C5B62083-AE59-4435-B983-2CD3C441D20F}">
      <dgm:prSet phldrT="[Texto]" custT="1"/>
      <dgm:spPr/>
      <dgm:t>
        <a:bodyPr/>
        <a:lstStyle/>
        <a:p>
          <a:r>
            <a:rPr lang="es-PE" sz="1800" dirty="0">
              <a:solidFill>
                <a:schemeClr val="tx1"/>
              </a:solidFill>
            </a:rPr>
            <a:t>Integralidad</a:t>
          </a:r>
        </a:p>
      </dgm:t>
    </dgm:pt>
    <dgm:pt modelId="{7D40A94F-1385-4531-BBD9-A6DEEE1FF7B7}" type="parTrans" cxnId="{C19FF6B8-C04C-4068-A437-1959163907CD}">
      <dgm:prSet/>
      <dgm:spPr/>
      <dgm:t>
        <a:bodyPr/>
        <a:lstStyle/>
        <a:p>
          <a:endParaRPr lang="es-PE">
            <a:solidFill>
              <a:schemeClr val="tx1"/>
            </a:solidFill>
          </a:endParaRPr>
        </a:p>
      </dgm:t>
    </dgm:pt>
    <dgm:pt modelId="{6F3D2CF2-DCE3-44C8-9177-DF3FE515C7B1}" type="sibTrans" cxnId="{C19FF6B8-C04C-4068-A437-1959163907CD}">
      <dgm:prSet/>
      <dgm:spPr/>
      <dgm:t>
        <a:bodyPr/>
        <a:lstStyle/>
        <a:p>
          <a:endParaRPr lang="es-PE">
            <a:solidFill>
              <a:schemeClr val="tx1"/>
            </a:solidFill>
          </a:endParaRPr>
        </a:p>
      </dgm:t>
    </dgm:pt>
    <dgm:pt modelId="{9FFA28FE-3D5F-4F7F-BADD-92C277E7D65C}">
      <dgm:prSet phldrT="[Texto]" custT="1"/>
      <dgm:spPr/>
      <dgm:t>
        <a:bodyPr/>
        <a:lstStyle/>
        <a:p>
          <a:r>
            <a:rPr lang="es-PE" sz="1800" dirty="0">
              <a:solidFill>
                <a:schemeClr val="tx1"/>
              </a:solidFill>
            </a:rPr>
            <a:t>Autocontrol</a:t>
          </a:r>
        </a:p>
      </dgm:t>
    </dgm:pt>
    <dgm:pt modelId="{5903D95E-A41D-4DBF-81BB-2CD502F4A3DF}" type="parTrans" cxnId="{E763D10C-AE18-4812-AA24-16D6F8C945E4}">
      <dgm:prSet/>
      <dgm:spPr/>
      <dgm:t>
        <a:bodyPr/>
        <a:lstStyle/>
        <a:p>
          <a:endParaRPr lang="es-PE">
            <a:solidFill>
              <a:schemeClr val="tx1"/>
            </a:solidFill>
          </a:endParaRPr>
        </a:p>
      </dgm:t>
    </dgm:pt>
    <dgm:pt modelId="{32357143-3C41-40B3-B94F-4BAF310825DF}" type="sibTrans" cxnId="{E763D10C-AE18-4812-AA24-16D6F8C945E4}">
      <dgm:prSet/>
      <dgm:spPr/>
      <dgm:t>
        <a:bodyPr/>
        <a:lstStyle/>
        <a:p>
          <a:endParaRPr lang="es-PE">
            <a:solidFill>
              <a:schemeClr val="tx1"/>
            </a:solidFill>
          </a:endParaRPr>
        </a:p>
      </dgm:t>
    </dgm:pt>
    <dgm:pt modelId="{D266FC29-B4A6-4F38-A958-1CD86FA4ACB5}">
      <dgm:prSet phldrT="[Texto]" custT="1"/>
      <dgm:spPr/>
      <dgm:t>
        <a:bodyPr/>
        <a:lstStyle/>
        <a:p>
          <a:r>
            <a:rPr lang="es-PE" sz="1800" dirty="0">
              <a:solidFill>
                <a:schemeClr val="tx1"/>
              </a:solidFill>
            </a:rPr>
            <a:t>Autoevaluación</a:t>
          </a:r>
        </a:p>
      </dgm:t>
    </dgm:pt>
    <dgm:pt modelId="{8D9D81A2-F0DA-4F6C-98C6-C4F1F73D763F}" type="parTrans" cxnId="{509B577D-96FE-4CF1-983C-71F9EB2AD023}">
      <dgm:prSet/>
      <dgm:spPr/>
      <dgm:t>
        <a:bodyPr/>
        <a:lstStyle/>
        <a:p>
          <a:endParaRPr lang="es-PE">
            <a:solidFill>
              <a:schemeClr val="tx1"/>
            </a:solidFill>
          </a:endParaRPr>
        </a:p>
      </dgm:t>
    </dgm:pt>
    <dgm:pt modelId="{6C2FB1F9-85A0-4FDC-97D4-B96BE855AB74}" type="sibTrans" cxnId="{509B577D-96FE-4CF1-983C-71F9EB2AD023}">
      <dgm:prSet/>
      <dgm:spPr/>
      <dgm:t>
        <a:bodyPr/>
        <a:lstStyle/>
        <a:p>
          <a:endParaRPr lang="es-PE">
            <a:solidFill>
              <a:schemeClr val="tx1"/>
            </a:solidFill>
          </a:endParaRPr>
        </a:p>
      </dgm:t>
    </dgm:pt>
    <dgm:pt modelId="{4B451523-34AB-4E39-BEF1-4D7E9CDBD41F}">
      <dgm:prSet phldrT="[Texto]" custT="1"/>
      <dgm:spPr/>
      <dgm:t>
        <a:bodyPr/>
        <a:lstStyle/>
        <a:p>
          <a:r>
            <a:rPr lang="es-PE" sz="1800" dirty="0">
              <a:solidFill>
                <a:schemeClr val="tx1"/>
              </a:solidFill>
            </a:rPr>
            <a:t>Evaluación</a:t>
          </a:r>
          <a:r>
            <a:rPr lang="es-PE" sz="1400" dirty="0">
              <a:solidFill>
                <a:schemeClr val="tx1"/>
              </a:solidFill>
            </a:rPr>
            <a:t> </a:t>
          </a:r>
          <a:r>
            <a:rPr lang="es-PE" sz="1800" dirty="0">
              <a:solidFill>
                <a:schemeClr val="tx1"/>
              </a:solidFill>
            </a:rPr>
            <a:t>separada</a:t>
          </a:r>
          <a:endParaRPr lang="es-PE" sz="1400" dirty="0">
            <a:solidFill>
              <a:schemeClr val="tx1"/>
            </a:solidFill>
          </a:endParaRPr>
        </a:p>
      </dgm:t>
    </dgm:pt>
    <dgm:pt modelId="{B3854917-389D-47C4-9AD2-1A1A3D964585}" type="parTrans" cxnId="{E1100990-5435-4B0F-A5AB-6D637AF56794}">
      <dgm:prSet/>
      <dgm:spPr/>
      <dgm:t>
        <a:bodyPr/>
        <a:lstStyle/>
        <a:p>
          <a:endParaRPr lang="es-PE">
            <a:solidFill>
              <a:schemeClr val="tx1"/>
            </a:solidFill>
          </a:endParaRPr>
        </a:p>
      </dgm:t>
    </dgm:pt>
    <dgm:pt modelId="{BB59ECB7-9C74-444E-B27D-77711BD1D8BA}" type="sibTrans" cxnId="{E1100990-5435-4B0F-A5AB-6D637AF56794}">
      <dgm:prSet/>
      <dgm:spPr/>
      <dgm:t>
        <a:bodyPr/>
        <a:lstStyle/>
        <a:p>
          <a:endParaRPr lang="es-PE">
            <a:solidFill>
              <a:schemeClr val="tx1"/>
            </a:solidFill>
          </a:endParaRPr>
        </a:p>
      </dgm:t>
    </dgm:pt>
    <dgm:pt modelId="{736884D5-9EB8-4D80-BC3B-DD1052903CE6}" type="pres">
      <dgm:prSet presAssocID="{58FBE156-1540-478B-9ABF-8198849A789D}" presName="diagram" presStyleCnt="0">
        <dgm:presLayoutVars>
          <dgm:dir/>
        </dgm:presLayoutVars>
      </dgm:prSet>
      <dgm:spPr/>
    </dgm:pt>
    <dgm:pt modelId="{AC4AD7B8-40F1-4B8F-AC84-C04EDCC5BE85}" type="pres">
      <dgm:prSet presAssocID="{F99E1203-71FA-44F9-A507-B159947BB478}" presName="composite" presStyleCnt="0"/>
      <dgm:spPr/>
    </dgm:pt>
    <dgm:pt modelId="{4F6883F0-53F4-430C-8520-123943C7ED34}" type="pres">
      <dgm:prSet presAssocID="{F99E1203-71FA-44F9-A507-B159947BB478}" presName="Image" presStyleLbl="bgShp" presStyleIdx="0" presStyleCnt="12"/>
      <dgm:spPr/>
    </dgm:pt>
    <dgm:pt modelId="{FEC12B7C-D50D-4391-89BD-D0EB22C6250D}" type="pres">
      <dgm:prSet presAssocID="{F99E1203-71FA-44F9-A507-B159947BB478}" presName="Parent" presStyleLbl="node0" presStyleIdx="0" presStyleCnt="12" custScaleX="124244" custScaleY="154013" custLinFactY="-69510" custLinFactNeighborX="-14876" custLinFactNeighborY="-100000">
        <dgm:presLayoutVars>
          <dgm:bulletEnabled val="1"/>
        </dgm:presLayoutVars>
      </dgm:prSet>
      <dgm:spPr/>
    </dgm:pt>
    <dgm:pt modelId="{9B8CF417-0F83-429F-907E-12C31020B66F}" type="pres">
      <dgm:prSet presAssocID="{BBF381AC-0358-4C40-8392-8A3A7EBEA6E8}" presName="sibTrans" presStyleCnt="0"/>
      <dgm:spPr/>
    </dgm:pt>
    <dgm:pt modelId="{9179EBE5-0830-4CEA-8B24-9E415742BA4A}" type="pres">
      <dgm:prSet presAssocID="{D7B4BB93-D67C-4DB8-B704-102331F121B5}" presName="composite" presStyleCnt="0"/>
      <dgm:spPr/>
    </dgm:pt>
    <dgm:pt modelId="{71914828-F493-482B-96FE-ADE8A5BCB843}" type="pres">
      <dgm:prSet presAssocID="{D7B4BB93-D67C-4DB8-B704-102331F121B5}" presName="Image" presStyleLbl="bgShp" presStyleIdx="1" presStyleCnt="12"/>
      <dgm:spPr/>
    </dgm:pt>
    <dgm:pt modelId="{93968DFE-00D4-4C0D-9207-816797E1E836}" type="pres">
      <dgm:prSet presAssocID="{D7B4BB93-D67C-4DB8-B704-102331F121B5}" presName="Parent" presStyleLbl="node0" presStyleIdx="1" presStyleCnt="12" custScaleX="117964" custScaleY="159335" custLinFactY="-69510" custLinFactNeighborX="-16503" custLinFactNeighborY="-100000">
        <dgm:presLayoutVars>
          <dgm:bulletEnabled val="1"/>
        </dgm:presLayoutVars>
      </dgm:prSet>
      <dgm:spPr/>
    </dgm:pt>
    <dgm:pt modelId="{A00F9E45-B4C1-4CDE-8E31-8C5C5F38D186}" type="pres">
      <dgm:prSet presAssocID="{E7968BC1-910E-47B2-A3E1-CA667C671BB0}" presName="sibTrans" presStyleCnt="0"/>
      <dgm:spPr/>
    </dgm:pt>
    <dgm:pt modelId="{41EF539F-8EE4-4709-9614-DD27DC05362C}" type="pres">
      <dgm:prSet presAssocID="{8386B1FB-B3FD-4D4F-A5B7-EDBCDC4F1137}" presName="composite" presStyleCnt="0"/>
      <dgm:spPr/>
    </dgm:pt>
    <dgm:pt modelId="{23CB1CB3-09C5-41BE-A883-E39AD07C6B57}" type="pres">
      <dgm:prSet presAssocID="{8386B1FB-B3FD-4D4F-A5B7-EDBCDC4F1137}" presName="Image" presStyleLbl="bgShp" presStyleIdx="2" presStyleCnt="12" custLinFactNeighborX="759" custLinFactNeighborY="-6765"/>
      <dgm:spPr/>
    </dgm:pt>
    <dgm:pt modelId="{79755C73-04FE-4674-8F5F-727167B3A1F7}" type="pres">
      <dgm:prSet presAssocID="{8386B1FB-B3FD-4D4F-A5B7-EDBCDC4F1137}" presName="Parent" presStyleLbl="node0" presStyleIdx="2" presStyleCnt="12" custScaleX="105628" custScaleY="154685" custLinFactY="-76986" custLinFactNeighborX="-13682" custLinFactNeighborY="-100000">
        <dgm:presLayoutVars>
          <dgm:bulletEnabled val="1"/>
        </dgm:presLayoutVars>
      </dgm:prSet>
      <dgm:spPr/>
    </dgm:pt>
    <dgm:pt modelId="{691367A6-A038-4060-9951-03CBDED88E20}" type="pres">
      <dgm:prSet presAssocID="{8F92A9EA-6A2E-4F4E-A9E8-746143E07E4B}" presName="sibTrans" presStyleCnt="0"/>
      <dgm:spPr/>
    </dgm:pt>
    <dgm:pt modelId="{E2DB2472-D9A2-4BFE-84CC-717F8D29790E}" type="pres">
      <dgm:prSet presAssocID="{6AAD2F0E-9C87-4C3F-9B2B-554519CF8918}" presName="composite" presStyleCnt="0"/>
      <dgm:spPr/>
    </dgm:pt>
    <dgm:pt modelId="{3EEE8F88-EFBF-4135-B8F0-2E3C2F434C7C}" type="pres">
      <dgm:prSet presAssocID="{6AAD2F0E-9C87-4C3F-9B2B-554519CF8918}" presName="Image" presStyleLbl="bgShp" presStyleIdx="3" presStyleCnt="12"/>
      <dgm:spPr/>
    </dgm:pt>
    <dgm:pt modelId="{829C5BFC-B4EB-4778-A8F6-DCA225F4A569}" type="pres">
      <dgm:prSet presAssocID="{6AAD2F0E-9C87-4C3F-9B2B-554519CF8918}" presName="Parent" presStyleLbl="node0" presStyleIdx="3" presStyleCnt="12" custScaleX="105623" custScaleY="161746" custLinFactY="-51005" custLinFactNeighborX="-15053" custLinFactNeighborY="-100000">
        <dgm:presLayoutVars>
          <dgm:bulletEnabled val="1"/>
        </dgm:presLayoutVars>
      </dgm:prSet>
      <dgm:spPr/>
    </dgm:pt>
    <dgm:pt modelId="{B01FAE04-EA26-4BBD-A5E2-37B493EE479C}" type="pres">
      <dgm:prSet presAssocID="{3EFD4ECC-C0EC-48E8-8D33-4C9CA64AE80C}" presName="sibTrans" presStyleCnt="0"/>
      <dgm:spPr/>
    </dgm:pt>
    <dgm:pt modelId="{BBAC1149-ED28-4CF4-8988-C5F19B4F33EE}" type="pres">
      <dgm:prSet presAssocID="{E6DF71CC-85F0-4620-B27C-E622ACC101E1}" presName="composite" presStyleCnt="0"/>
      <dgm:spPr/>
    </dgm:pt>
    <dgm:pt modelId="{D9BC8BD9-F8E0-4F2F-9637-7233BDAF5C06}" type="pres">
      <dgm:prSet presAssocID="{E6DF71CC-85F0-4620-B27C-E622ACC101E1}" presName="Image" presStyleLbl="bgShp" presStyleIdx="4" presStyleCnt="12"/>
      <dgm:spPr/>
    </dgm:pt>
    <dgm:pt modelId="{48CA1470-518D-4FF2-A828-A4F1A8A9D2B2}" type="pres">
      <dgm:prSet presAssocID="{E6DF71CC-85F0-4620-B27C-E622ACC101E1}" presName="Parent" presStyleLbl="node0" presStyleIdx="4" presStyleCnt="12" custScaleX="140104" custScaleY="126872" custLinFactY="-68924" custLinFactNeighborX="-14876" custLinFactNeighborY="-100000">
        <dgm:presLayoutVars>
          <dgm:bulletEnabled val="1"/>
        </dgm:presLayoutVars>
      </dgm:prSet>
      <dgm:spPr/>
    </dgm:pt>
    <dgm:pt modelId="{4E4F08A8-7EB8-4508-B522-D66A1C4D6558}" type="pres">
      <dgm:prSet presAssocID="{98C5FB3D-B90E-4B7D-9F65-B887B1BFFC00}" presName="sibTrans" presStyleCnt="0"/>
      <dgm:spPr/>
    </dgm:pt>
    <dgm:pt modelId="{D57F48FF-971B-4706-B8D2-5671E86EF9BB}" type="pres">
      <dgm:prSet presAssocID="{CC9CA462-9725-465B-BB10-B143C4D03466}" presName="composite" presStyleCnt="0"/>
      <dgm:spPr/>
    </dgm:pt>
    <dgm:pt modelId="{C8A89C0C-0706-45D7-9F68-0247276982DA}" type="pres">
      <dgm:prSet presAssocID="{CC9CA462-9725-465B-BB10-B143C4D03466}" presName="Image" presStyleLbl="bgShp" presStyleIdx="5" presStyleCnt="12"/>
      <dgm:spPr/>
    </dgm:pt>
    <dgm:pt modelId="{BE802596-C07D-404F-B1C7-E7018C842248}" type="pres">
      <dgm:prSet presAssocID="{CC9CA462-9725-465B-BB10-B143C4D03466}" presName="Parent" presStyleLbl="node0" presStyleIdx="5" presStyleCnt="12" custScaleX="123850" custScaleY="154440" custLinFactY="-50420" custLinFactNeighborX="-12056" custLinFactNeighborY="-100000">
        <dgm:presLayoutVars>
          <dgm:bulletEnabled val="1"/>
        </dgm:presLayoutVars>
      </dgm:prSet>
      <dgm:spPr/>
    </dgm:pt>
    <dgm:pt modelId="{B8E5F0DE-4FC3-42E4-A968-42101BDC05D0}" type="pres">
      <dgm:prSet presAssocID="{3F595B6D-D945-43FE-83D9-032096E493C4}" presName="sibTrans" presStyleCnt="0"/>
      <dgm:spPr/>
    </dgm:pt>
    <dgm:pt modelId="{E49C8DB1-B40F-4ECF-865D-2EBF076A3196}" type="pres">
      <dgm:prSet presAssocID="{531B29A4-05CC-4396-87BE-4A5293762726}" presName="composite" presStyleCnt="0"/>
      <dgm:spPr/>
    </dgm:pt>
    <dgm:pt modelId="{EFA6952D-1165-4074-95BF-5C52D4BFD43F}" type="pres">
      <dgm:prSet presAssocID="{531B29A4-05CC-4396-87BE-4A5293762726}" presName="Image" presStyleLbl="bgShp" presStyleIdx="6" presStyleCnt="12"/>
      <dgm:spPr/>
    </dgm:pt>
    <dgm:pt modelId="{35C20B85-7DB7-4210-A2EE-B921625380C0}" type="pres">
      <dgm:prSet presAssocID="{531B29A4-05CC-4396-87BE-4A5293762726}" presName="Parent" presStyleLbl="node0" presStyleIdx="6" presStyleCnt="12" custScaleX="118622" custScaleY="153066" custLinFactY="-68924" custLinFactNeighborX="-13682" custLinFactNeighborY="-100000">
        <dgm:presLayoutVars>
          <dgm:bulletEnabled val="1"/>
        </dgm:presLayoutVars>
      </dgm:prSet>
      <dgm:spPr/>
    </dgm:pt>
    <dgm:pt modelId="{EF7EBE7B-EED5-4A92-BE42-4E9CCAA15DD0}" type="pres">
      <dgm:prSet presAssocID="{CD602637-9879-42E4-B5F6-6CCD2199FD18}" presName="sibTrans" presStyleCnt="0"/>
      <dgm:spPr/>
    </dgm:pt>
    <dgm:pt modelId="{BCD835E8-3835-43FC-B328-E3BC1EABD18B}" type="pres">
      <dgm:prSet presAssocID="{8B7000B3-4B01-4FEF-8D1F-06F72B980A32}" presName="composite" presStyleCnt="0"/>
      <dgm:spPr/>
    </dgm:pt>
    <dgm:pt modelId="{60D61F2D-3110-4C6F-979B-B6D3780075E5}" type="pres">
      <dgm:prSet presAssocID="{8B7000B3-4B01-4FEF-8D1F-06F72B980A32}" presName="Image" presStyleLbl="bgShp" presStyleIdx="7" presStyleCnt="12"/>
      <dgm:spPr/>
    </dgm:pt>
    <dgm:pt modelId="{4E479146-FA54-412F-AFC9-8A145707C436}" type="pres">
      <dgm:prSet presAssocID="{8B7000B3-4B01-4FEF-8D1F-06F72B980A32}" presName="Parent" presStyleLbl="node0" presStyleIdx="7" presStyleCnt="12" custLinFactY="-68925" custLinFactNeighborX="-15465" custLinFactNeighborY="-100000">
        <dgm:presLayoutVars>
          <dgm:bulletEnabled val="1"/>
        </dgm:presLayoutVars>
      </dgm:prSet>
      <dgm:spPr/>
    </dgm:pt>
    <dgm:pt modelId="{27373465-8C4D-4A7E-B1C8-F52159D36A27}" type="pres">
      <dgm:prSet presAssocID="{762DD0B2-1090-4654-8941-FEF05BFD32C5}" presName="sibTrans" presStyleCnt="0"/>
      <dgm:spPr/>
    </dgm:pt>
    <dgm:pt modelId="{26D4AD20-69DB-4AE1-BA05-66D4F452878F}" type="pres">
      <dgm:prSet presAssocID="{C5B62083-AE59-4435-B983-2CD3C441D20F}" presName="composite" presStyleCnt="0"/>
      <dgm:spPr/>
    </dgm:pt>
    <dgm:pt modelId="{0EF0FCEC-CB52-43DC-8D9E-7C066CA17B76}" type="pres">
      <dgm:prSet presAssocID="{C5B62083-AE59-4435-B983-2CD3C441D20F}" presName="Image" presStyleLbl="bgShp" presStyleIdx="8" presStyleCnt="12"/>
      <dgm:spPr/>
    </dgm:pt>
    <dgm:pt modelId="{87768ACF-D05A-4E48-AB89-2300DE2CE3EC}" type="pres">
      <dgm:prSet presAssocID="{C5B62083-AE59-4435-B983-2CD3C441D20F}" presName="Parent" presStyleLbl="node0" presStyleIdx="8" presStyleCnt="12" custScaleX="126878" custScaleY="145242" custLinFactY="-49835" custLinFactNeighborX="-8507" custLinFactNeighborY="-100000">
        <dgm:presLayoutVars>
          <dgm:bulletEnabled val="1"/>
        </dgm:presLayoutVars>
      </dgm:prSet>
      <dgm:spPr/>
    </dgm:pt>
    <dgm:pt modelId="{A46535C8-FA2F-40E8-BABC-3C6327F017A2}" type="pres">
      <dgm:prSet presAssocID="{6F3D2CF2-DCE3-44C8-9177-DF3FE515C7B1}" presName="sibTrans" presStyleCnt="0"/>
      <dgm:spPr/>
    </dgm:pt>
    <dgm:pt modelId="{457AD461-6FC3-4AC4-89CD-F219ED60EB61}" type="pres">
      <dgm:prSet presAssocID="{9FFA28FE-3D5F-4F7F-BADD-92C277E7D65C}" presName="composite" presStyleCnt="0"/>
      <dgm:spPr/>
    </dgm:pt>
    <dgm:pt modelId="{33A7894E-294C-494C-B66C-50C91BC95E23}" type="pres">
      <dgm:prSet presAssocID="{9FFA28FE-3D5F-4F7F-BADD-92C277E7D65C}" presName="Image" presStyleLbl="bgShp" presStyleIdx="9" presStyleCnt="12"/>
      <dgm:spPr/>
    </dgm:pt>
    <dgm:pt modelId="{87EEE65D-10D8-4316-9B53-9D96341D2B5C}" type="pres">
      <dgm:prSet presAssocID="{9FFA28FE-3D5F-4F7F-BADD-92C277E7D65C}" presName="Parent" presStyleLbl="node0" presStyleIdx="9" presStyleCnt="12" custScaleX="105987" custScaleY="150139" custLinFactY="-49835" custLinFactNeighborX="-12056" custLinFactNeighborY="-100000">
        <dgm:presLayoutVars>
          <dgm:bulletEnabled val="1"/>
        </dgm:presLayoutVars>
      </dgm:prSet>
      <dgm:spPr/>
    </dgm:pt>
    <dgm:pt modelId="{3DFFA380-D32B-497C-8647-ADB1DC1019ED}" type="pres">
      <dgm:prSet presAssocID="{32357143-3C41-40B3-B94F-4BAF310825DF}" presName="sibTrans" presStyleCnt="0"/>
      <dgm:spPr/>
    </dgm:pt>
    <dgm:pt modelId="{B898498F-8681-46C4-9E21-B037DD9D3C90}" type="pres">
      <dgm:prSet presAssocID="{D266FC29-B4A6-4F38-A958-1CD86FA4ACB5}" presName="composite" presStyleCnt="0"/>
      <dgm:spPr/>
    </dgm:pt>
    <dgm:pt modelId="{6C1F27B4-30A6-463A-B152-7ACC52BE4F3C}" type="pres">
      <dgm:prSet presAssocID="{D266FC29-B4A6-4F38-A958-1CD86FA4ACB5}" presName="Image" presStyleLbl="bgShp" presStyleIdx="10" presStyleCnt="12"/>
      <dgm:spPr/>
    </dgm:pt>
    <dgm:pt modelId="{8C67E456-0215-4EE3-BB4E-8BD7561254FC}" type="pres">
      <dgm:prSet presAssocID="{D266FC29-B4A6-4F38-A958-1CD86FA4ACB5}" presName="Parent" presStyleLbl="node0" presStyleIdx="10" presStyleCnt="12" custScaleX="113228" custScaleY="150139" custLinFactY="-49835" custLinFactNeighborX="-13682" custLinFactNeighborY="-100000">
        <dgm:presLayoutVars>
          <dgm:bulletEnabled val="1"/>
        </dgm:presLayoutVars>
      </dgm:prSet>
      <dgm:spPr/>
    </dgm:pt>
    <dgm:pt modelId="{9F9958AB-917D-4E5B-8381-DBBEE85A4E17}" type="pres">
      <dgm:prSet presAssocID="{6C2FB1F9-85A0-4FDC-97D4-B96BE855AB74}" presName="sibTrans" presStyleCnt="0"/>
      <dgm:spPr/>
    </dgm:pt>
    <dgm:pt modelId="{B7EC238B-D8FA-41A4-97E3-63214599C96A}" type="pres">
      <dgm:prSet presAssocID="{4B451523-34AB-4E39-BEF1-4D7E9CDBD41F}" presName="composite" presStyleCnt="0"/>
      <dgm:spPr/>
    </dgm:pt>
    <dgm:pt modelId="{3B1D9B81-77F0-4BD7-8741-B1BF2ED5F945}" type="pres">
      <dgm:prSet presAssocID="{4B451523-34AB-4E39-BEF1-4D7E9CDBD41F}" presName="Image" presStyleLbl="bgShp" presStyleIdx="11" presStyleCnt="12"/>
      <dgm:spPr/>
    </dgm:pt>
    <dgm:pt modelId="{DB174F1E-C29B-46DA-8B29-086F132A1BA7}" type="pres">
      <dgm:prSet presAssocID="{4B451523-34AB-4E39-BEF1-4D7E9CDBD41F}" presName="Parent" presStyleLbl="node0" presStyleIdx="11" presStyleCnt="12" custScaleX="113374" custScaleY="150139" custLinFactY="-49835" custLinFactNeighborX="-15817" custLinFactNeighborY="-100000">
        <dgm:presLayoutVars>
          <dgm:bulletEnabled val="1"/>
        </dgm:presLayoutVars>
      </dgm:prSet>
      <dgm:spPr/>
    </dgm:pt>
  </dgm:ptLst>
  <dgm:cxnLst>
    <dgm:cxn modelId="{E763D10C-AE18-4812-AA24-16D6F8C945E4}" srcId="{58FBE156-1540-478B-9ABF-8198849A789D}" destId="{9FFA28FE-3D5F-4F7F-BADD-92C277E7D65C}" srcOrd="9" destOrd="0" parTransId="{5903D95E-A41D-4DBF-81BB-2CD502F4A3DF}" sibTransId="{32357143-3C41-40B3-B94F-4BAF310825DF}"/>
    <dgm:cxn modelId="{72919825-C96C-4A1F-966B-AE74DEACF045}" type="presOf" srcId="{CC9CA462-9725-465B-BB10-B143C4D03466}" destId="{BE802596-C07D-404F-B1C7-E7018C842248}" srcOrd="0" destOrd="0" presId="urn:microsoft.com/office/officeart/2008/layout/BendingPictureCaption#1"/>
    <dgm:cxn modelId="{09F19E26-E12C-4E79-BFC4-3AE19AC6D5E7}" type="presOf" srcId="{58FBE156-1540-478B-9ABF-8198849A789D}" destId="{736884D5-9EB8-4D80-BC3B-DD1052903CE6}" srcOrd="0" destOrd="0" presId="urn:microsoft.com/office/officeart/2008/layout/BendingPictureCaption#1"/>
    <dgm:cxn modelId="{11A1D92B-A33D-498D-81B6-290A3B01C651}" srcId="{58FBE156-1540-478B-9ABF-8198849A789D}" destId="{8B7000B3-4B01-4FEF-8D1F-06F72B980A32}" srcOrd="7" destOrd="0" parTransId="{3DAFD18A-9B6E-4FD7-92B9-3F35DB7D2A5D}" sibTransId="{762DD0B2-1090-4654-8941-FEF05BFD32C5}"/>
    <dgm:cxn modelId="{2E70F32F-8332-4A11-8FE7-B3A2645BD412}" type="presOf" srcId="{E6DF71CC-85F0-4620-B27C-E622ACC101E1}" destId="{48CA1470-518D-4FF2-A828-A4F1A8A9D2B2}" srcOrd="0" destOrd="0" presId="urn:microsoft.com/office/officeart/2008/layout/BendingPictureCaption#1"/>
    <dgm:cxn modelId="{C317C061-B2C3-41DD-A354-716EFFA10F00}" srcId="{58FBE156-1540-478B-9ABF-8198849A789D}" destId="{8386B1FB-B3FD-4D4F-A5B7-EDBCDC4F1137}" srcOrd="2" destOrd="0" parTransId="{ACE469CE-4FD0-45DE-8014-86F1B6A9753B}" sibTransId="{8F92A9EA-6A2E-4F4E-A9E8-746143E07E4B}"/>
    <dgm:cxn modelId="{ABF32B43-340D-4868-8A9C-3C766FDA43C2}" srcId="{58FBE156-1540-478B-9ABF-8198849A789D}" destId="{CC9CA462-9725-465B-BB10-B143C4D03466}" srcOrd="5" destOrd="0" parTransId="{43690411-4930-4189-B9A6-AA4AA6C59FEB}" sibTransId="{3F595B6D-D945-43FE-83D9-032096E493C4}"/>
    <dgm:cxn modelId="{15713643-B0B1-42DA-BD47-CDEC347CE61F}" srcId="{58FBE156-1540-478B-9ABF-8198849A789D}" destId="{531B29A4-05CC-4396-87BE-4A5293762726}" srcOrd="6" destOrd="0" parTransId="{A3F80EAF-93EE-4617-977E-0F6A57968226}" sibTransId="{CD602637-9879-42E4-B5F6-6CCD2199FD18}"/>
    <dgm:cxn modelId="{17462B64-E235-4CE3-AF46-E1F3C59F4DFF}" srcId="{58FBE156-1540-478B-9ABF-8198849A789D}" destId="{F99E1203-71FA-44F9-A507-B159947BB478}" srcOrd="0" destOrd="0" parTransId="{B8356CFD-9344-4058-A08C-23D91FC3196E}" sibTransId="{BBF381AC-0358-4C40-8392-8A3A7EBEA6E8}"/>
    <dgm:cxn modelId="{17B71A68-2CEE-4253-A9A9-1109255DDBAF}" type="presOf" srcId="{531B29A4-05CC-4396-87BE-4A5293762726}" destId="{35C20B85-7DB7-4210-A2EE-B921625380C0}" srcOrd="0" destOrd="0" presId="urn:microsoft.com/office/officeart/2008/layout/BendingPictureCaption#1"/>
    <dgm:cxn modelId="{AF8E7148-EC91-467E-9BD2-3AF1D20C3B21}" type="presOf" srcId="{C5B62083-AE59-4435-B983-2CD3C441D20F}" destId="{87768ACF-D05A-4E48-AB89-2300DE2CE3EC}" srcOrd="0" destOrd="0" presId="urn:microsoft.com/office/officeart/2008/layout/BendingPictureCaption#1"/>
    <dgm:cxn modelId="{6A1AFB51-29EC-42CD-9638-EFD967C742F8}" type="presOf" srcId="{8386B1FB-B3FD-4D4F-A5B7-EDBCDC4F1137}" destId="{79755C73-04FE-4674-8F5F-727167B3A1F7}" srcOrd="0" destOrd="0" presId="urn:microsoft.com/office/officeart/2008/layout/BendingPictureCaption#1"/>
    <dgm:cxn modelId="{1E0CB072-9CF2-4A21-A83B-D356112522CD}" type="presOf" srcId="{8B7000B3-4B01-4FEF-8D1F-06F72B980A32}" destId="{4E479146-FA54-412F-AFC9-8A145707C436}" srcOrd="0" destOrd="0" presId="urn:microsoft.com/office/officeart/2008/layout/BendingPictureCaption#1"/>
    <dgm:cxn modelId="{509B577D-96FE-4CF1-983C-71F9EB2AD023}" srcId="{58FBE156-1540-478B-9ABF-8198849A789D}" destId="{D266FC29-B4A6-4F38-A958-1CD86FA4ACB5}" srcOrd="10" destOrd="0" parTransId="{8D9D81A2-F0DA-4F6C-98C6-C4F1F73D763F}" sibTransId="{6C2FB1F9-85A0-4FDC-97D4-B96BE855AB74}"/>
    <dgm:cxn modelId="{64C8758F-DB5C-422D-BD3C-0DAAD0210E4D}" type="presOf" srcId="{4B451523-34AB-4E39-BEF1-4D7E9CDBD41F}" destId="{DB174F1E-C29B-46DA-8B29-086F132A1BA7}" srcOrd="0" destOrd="0" presId="urn:microsoft.com/office/officeart/2008/layout/BendingPictureCaption#1"/>
    <dgm:cxn modelId="{E1100990-5435-4B0F-A5AB-6D637AF56794}" srcId="{58FBE156-1540-478B-9ABF-8198849A789D}" destId="{4B451523-34AB-4E39-BEF1-4D7E9CDBD41F}" srcOrd="11" destOrd="0" parTransId="{B3854917-389D-47C4-9AD2-1A1A3D964585}" sibTransId="{BB59ECB7-9C74-444E-B27D-77711BD1D8BA}"/>
    <dgm:cxn modelId="{67449AAE-B966-4B7C-9000-AC181FB4FAD8}" type="presOf" srcId="{D266FC29-B4A6-4F38-A958-1CD86FA4ACB5}" destId="{8C67E456-0215-4EE3-BB4E-8BD7561254FC}" srcOrd="0" destOrd="0" presId="urn:microsoft.com/office/officeart/2008/layout/BendingPictureCaption#1"/>
    <dgm:cxn modelId="{C19FF6B8-C04C-4068-A437-1959163907CD}" srcId="{58FBE156-1540-478B-9ABF-8198849A789D}" destId="{C5B62083-AE59-4435-B983-2CD3C441D20F}" srcOrd="8" destOrd="0" parTransId="{7D40A94F-1385-4531-BBD9-A6DEEE1FF7B7}" sibTransId="{6F3D2CF2-DCE3-44C8-9177-DF3FE515C7B1}"/>
    <dgm:cxn modelId="{23C8FBBD-8AB8-40D0-9E49-E02E3DDA207A}" type="presOf" srcId="{6AAD2F0E-9C87-4C3F-9B2B-554519CF8918}" destId="{829C5BFC-B4EB-4778-A8F6-DCA225F4A569}" srcOrd="0" destOrd="0" presId="urn:microsoft.com/office/officeart/2008/layout/BendingPictureCaption#1"/>
    <dgm:cxn modelId="{225593C5-BA2A-46EE-A35D-51B095F16421}" srcId="{58FBE156-1540-478B-9ABF-8198849A789D}" destId="{D7B4BB93-D67C-4DB8-B704-102331F121B5}" srcOrd="1" destOrd="0" parTransId="{D0A1B712-E28C-4E31-A779-C26344583CA6}" sibTransId="{E7968BC1-910E-47B2-A3E1-CA667C671BB0}"/>
    <dgm:cxn modelId="{5D72FEC7-D6E1-4F27-B63E-F495F2E663FE}" type="presOf" srcId="{9FFA28FE-3D5F-4F7F-BADD-92C277E7D65C}" destId="{87EEE65D-10D8-4316-9B53-9D96341D2B5C}" srcOrd="0" destOrd="0" presId="urn:microsoft.com/office/officeart/2008/layout/BendingPictureCaption#1"/>
    <dgm:cxn modelId="{73DCCDCA-8D72-4498-9C2A-CF5A0C4EACB5}" type="presOf" srcId="{F99E1203-71FA-44F9-A507-B159947BB478}" destId="{FEC12B7C-D50D-4391-89BD-D0EB22C6250D}" srcOrd="0" destOrd="0" presId="urn:microsoft.com/office/officeart/2008/layout/BendingPictureCaption#1"/>
    <dgm:cxn modelId="{36E9E0D0-AB27-4C1F-9626-7CF512CF4EEF}" type="presOf" srcId="{D7B4BB93-D67C-4DB8-B704-102331F121B5}" destId="{93968DFE-00D4-4C0D-9207-816797E1E836}" srcOrd="0" destOrd="0" presId="urn:microsoft.com/office/officeart/2008/layout/BendingPictureCaption#1"/>
    <dgm:cxn modelId="{1BE83DDD-627B-4DC8-9FF8-BACA8A2FD02B}" srcId="{58FBE156-1540-478B-9ABF-8198849A789D}" destId="{E6DF71CC-85F0-4620-B27C-E622ACC101E1}" srcOrd="4" destOrd="0" parTransId="{16A25090-4776-4F7A-BFFA-7EB9D1F467E2}" sibTransId="{98C5FB3D-B90E-4B7D-9F65-B887B1BFFC00}"/>
    <dgm:cxn modelId="{CDBE09F0-5A24-4AB6-9B2E-2D023705B5CF}" srcId="{58FBE156-1540-478B-9ABF-8198849A789D}" destId="{6AAD2F0E-9C87-4C3F-9B2B-554519CF8918}" srcOrd="3" destOrd="0" parTransId="{3DEAF16A-F566-4455-8B08-ACB9A295C910}" sibTransId="{3EFD4ECC-C0EC-48E8-8D33-4C9CA64AE80C}"/>
    <dgm:cxn modelId="{B89FB752-44E6-45E3-B70B-B6BB7B86C83F}" type="presParOf" srcId="{736884D5-9EB8-4D80-BC3B-DD1052903CE6}" destId="{AC4AD7B8-40F1-4B8F-AC84-C04EDCC5BE85}" srcOrd="0" destOrd="0" presId="urn:microsoft.com/office/officeart/2008/layout/BendingPictureCaption#1"/>
    <dgm:cxn modelId="{6AE710AB-EF0C-42E7-8CD4-F9376CCE5FFF}" type="presParOf" srcId="{AC4AD7B8-40F1-4B8F-AC84-C04EDCC5BE85}" destId="{4F6883F0-53F4-430C-8520-123943C7ED34}" srcOrd="0" destOrd="0" presId="urn:microsoft.com/office/officeart/2008/layout/BendingPictureCaption#1"/>
    <dgm:cxn modelId="{EF94C544-02C8-486D-8D48-739D84EC3F16}" type="presParOf" srcId="{AC4AD7B8-40F1-4B8F-AC84-C04EDCC5BE85}" destId="{FEC12B7C-D50D-4391-89BD-D0EB22C6250D}" srcOrd="1" destOrd="0" presId="urn:microsoft.com/office/officeart/2008/layout/BendingPictureCaption#1"/>
    <dgm:cxn modelId="{230CAB53-3788-4107-B81C-1AE4A7313FBA}" type="presParOf" srcId="{736884D5-9EB8-4D80-BC3B-DD1052903CE6}" destId="{9B8CF417-0F83-429F-907E-12C31020B66F}" srcOrd="1" destOrd="0" presId="urn:microsoft.com/office/officeart/2008/layout/BendingPictureCaption#1"/>
    <dgm:cxn modelId="{F6C4928B-A7CD-4AE6-A9DF-0322CAF8D521}" type="presParOf" srcId="{736884D5-9EB8-4D80-BC3B-DD1052903CE6}" destId="{9179EBE5-0830-4CEA-8B24-9E415742BA4A}" srcOrd="2" destOrd="0" presId="urn:microsoft.com/office/officeart/2008/layout/BendingPictureCaption#1"/>
    <dgm:cxn modelId="{D44EBCF6-D687-47AD-BA47-2C761EFE1A03}" type="presParOf" srcId="{9179EBE5-0830-4CEA-8B24-9E415742BA4A}" destId="{71914828-F493-482B-96FE-ADE8A5BCB843}" srcOrd="0" destOrd="0" presId="urn:microsoft.com/office/officeart/2008/layout/BendingPictureCaption#1"/>
    <dgm:cxn modelId="{2137E9F2-002A-44F7-8C91-FB3DA4DA9655}" type="presParOf" srcId="{9179EBE5-0830-4CEA-8B24-9E415742BA4A}" destId="{93968DFE-00D4-4C0D-9207-816797E1E836}" srcOrd="1" destOrd="0" presId="urn:microsoft.com/office/officeart/2008/layout/BendingPictureCaption#1"/>
    <dgm:cxn modelId="{7A64939E-2237-477D-AF55-91DECC605A96}" type="presParOf" srcId="{736884D5-9EB8-4D80-BC3B-DD1052903CE6}" destId="{A00F9E45-B4C1-4CDE-8E31-8C5C5F38D186}" srcOrd="3" destOrd="0" presId="urn:microsoft.com/office/officeart/2008/layout/BendingPictureCaption#1"/>
    <dgm:cxn modelId="{520EE5FF-7361-403B-8738-D7FF72F73953}" type="presParOf" srcId="{736884D5-9EB8-4D80-BC3B-DD1052903CE6}" destId="{41EF539F-8EE4-4709-9614-DD27DC05362C}" srcOrd="4" destOrd="0" presId="urn:microsoft.com/office/officeart/2008/layout/BendingPictureCaption#1"/>
    <dgm:cxn modelId="{D9F0951C-74D3-4B41-A704-A46054DEFF39}" type="presParOf" srcId="{41EF539F-8EE4-4709-9614-DD27DC05362C}" destId="{23CB1CB3-09C5-41BE-A883-E39AD07C6B57}" srcOrd="0" destOrd="0" presId="urn:microsoft.com/office/officeart/2008/layout/BendingPictureCaption#1"/>
    <dgm:cxn modelId="{B625BF38-9BA6-4FC9-A33A-6727AA2C88B7}" type="presParOf" srcId="{41EF539F-8EE4-4709-9614-DD27DC05362C}" destId="{79755C73-04FE-4674-8F5F-727167B3A1F7}" srcOrd="1" destOrd="0" presId="urn:microsoft.com/office/officeart/2008/layout/BendingPictureCaption#1"/>
    <dgm:cxn modelId="{88548EE1-8DD9-48D7-9164-6AD32C1FA81A}" type="presParOf" srcId="{736884D5-9EB8-4D80-BC3B-DD1052903CE6}" destId="{691367A6-A038-4060-9951-03CBDED88E20}" srcOrd="5" destOrd="0" presId="urn:microsoft.com/office/officeart/2008/layout/BendingPictureCaption#1"/>
    <dgm:cxn modelId="{0415DA84-9AD7-4C42-9C07-B86A2DE2B7AB}" type="presParOf" srcId="{736884D5-9EB8-4D80-BC3B-DD1052903CE6}" destId="{E2DB2472-D9A2-4BFE-84CC-717F8D29790E}" srcOrd="6" destOrd="0" presId="urn:microsoft.com/office/officeart/2008/layout/BendingPictureCaption#1"/>
    <dgm:cxn modelId="{562B8DFC-8C4C-4D69-83EE-18D6E0527A24}" type="presParOf" srcId="{E2DB2472-D9A2-4BFE-84CC-717F8D29790E}" destId="{3EEE8F88-EFBF-4135-B8F0-2E3C2F434C7C}" srcOrd="0" destOrd="0" presId="urn:microsoft.com/office/officeart/2008/layout/BendingPictureCaption#1"/>
    <dgm:cxn modelId="{51BD5610-7BE7-4758-AC36-82DEBAD89802}" type="presParOf" srcId="{E2DB2472-D9A2-4BFE-84CC-717F8D29790E}" destId="{829C5BFC-B4EB-4778-A8F6-DCA225F4A569}" srcOrd="1" destOrd="0" presId="urn:microsoft.com/office/officeart/2008/layout/BendingPictureCaption#1"/>
    <dgm:cxn modelId="{72DF59EF-64D4-410F-9F76-8F150568A580}" type="presParOf" srcId="{736884D5-9EB8-4D80-BC3B-DD1052903CE6}" destId="{B01FAE04-EA26-4BBD-A5E2-37B493EE479C}" srcOrd="7" destOrd="0" presId="urn:microsoft.com/office/officeart/2008/layout/BendingPictureCaption#1"/>
    <dgm:cxn modelId="{C42B8971-52D7-40B0-9E3B-9F3DDA32EDC5}" type="presParOf" srcId="{736884D5-9EB8-4D80-BC3B-DD1052903CE6}" destId="{BBAC1149-ED28-4CF4-8988-C5F19B4F33EE}" srcOrd="8" destOrd="0" presId="urn:microsoft.com/office/officeart/2008/layout/BendingPictureCaption#1"/>
    <dgm:cxn modelId="{8E992261-57C1-450B-9B93-D3ABA002F220}" type="presParOf" srcId="{BBAC1149-ED28-4CF4-8988-C5F19B4F33EE}" destId="{D9BC8BD9-F8E0-4F2F-9637-7233BDAF5C06}" srcOrd="0" destOrd="0" presId="urn:microsoft.com/office/officeart/2008/layout/BendingPictureCaption#1"/>
    <dgm:cxn modelId="{5656DF7E-6DDD-4861-98DD-947CDBE05DCF}" type="presParOf" srcId="{BBAC1149-ED28-4CF4-8988-C5F19B4F33EE}" destId="{48CA1470-518D-4FF2-A828-A4F1A8A9D2B2}" srcOrd="1" destOrd="0" presId="urn:microsoft.com/office/officeart/2008/layout/BendingPictureCaption#1"/>
    <dgm:cxn modelId="{3F1ABA5A-6E7B-4F2D-87F8-8CD7003E8DFC}" type="presParOf" srcId="{736884D5-9EB8-4D80-BC3B-DD1052903CE6}" destId="{4E4F08A8-7EB8-4508-B522-D66A1C4D6558}" srcOrd="9" destOrd="0" presId="urn:microsoft.com/office/officeart/2008/layout/BendingPictureCaption#1"/>
    <dgm:cxn modelId="{19D1D8BB-EAE6-4EC7-BEA5-98665B42D4B0}" type="presParOf" srcId="{736884D5-9EB8-4D80-BC3B-DD1052903CE6}" destId="{D57F48FF-971B-4706-B8D2-5671E86EF9BB}" srcOrd="10" destOrd="0" presId="urn:microsoft.com/office/officeart/2008/layout/BendingPictureCaption#1"/>
    <dgm:cxn modelId="{8A9308E0-32EE-459D-BAE5-721726C5DA5D}" type="presParOf" srcId="{D57F48FF-971B-4706-B8D2-5671E86EF9BB}" destId="{C8A89C0C-0706-45D7-9F68-0247276982DA}" srcOrd="0" destOrd="0" presId="urn:microsoft.com/office/officeart/2008/layout/BendingPictureCaption#1"/>
    <dgm:cxn modelId="{BC0240C4-531A-4891-8091-D8638A90D6B3}" type="presParOf" srcId="{D57F48FF-971B-4706-B8D2-5671E86EF9BB}" destId="{BE802596-C07D-404F-B1C7-E7018C842248}" srcOrd="1" destOrd="0" presId="urn:microsoft.com/office/officeart/2008/layout/BendingPictureCaption#1"/>
    <dgm:cxn modelId="{61F0C638-B998-4FD1-AF8B-5FAAB99D40F6}" type="presParOf" srcId="{736884D5-9EB8-4D80-BC3B-DD1052903CE6}" destId="{B8E5F0DE-4FC3-42E4-A968-42101BDC05D0}" srcOrd="11" destOrd="0" presId="urn:microsoft.com/office/officeart/2008/layout/BendingPictureCaption#1"/>
    <dgm:cxn modelId="{5265EDF5-6F7A-449C-8719-57B91022E592}" type="presParOf" srcId="{736884D5-9EB8-4D80-BC3B-DD1052903CE6}" destId="{E49C8DB1-B40F-4ECF-865D-2EBF076A3196}" srcOrd="12" destOrd="0" presId="urn:microsoft.com/office/officeart/2008/layout/BendingPictureCaption#1"/>
    <dgm:cxn modelId="{8BE2A45F-132F-4F92-B332-FAD764A4BBB7}" type="presParOf" srcId="{E49C8DB1-B40F-4ECF-865D-2EBF076A3196}" destId="{EFA6952D-1165-4074-95BF-5C52D4BFD43F}" srcOrd="0" destOrd="0" presId="urn:microsoft.com/office/officeart/2008/layout/BendingPictureCaption#1"/>
    <dgm:cxn modelId="{2BAD952F-4B58-4BD4-B4AA-FEF50F6EAF48}" type="presParOf" srcId="{E49C8DB1-B40F-4ECF-865D-2EBF076A3196}" destId="{35C20B85-7DB7-4210-A2EE-B921625380C0}" srcOrd="1" destOrd="0" presId="urn:microsoft.com/office/officeart/2008/layout/BendingPictureCaption#1"/>
    <dgm:cxn modelId="{7550278F-CF18-4A16-AE21-1004E4EE78CA}" type="presParOf" srcId="{736884D5-9EB8-4D80-BC3B-DD1052903CE6}" destId="{EF7EBE7B-EED5-4A92-BE42-4E9CCAA15DD0}" srcOrd="13" destOrd="0" presId="urn:microsoft.com/office/officeart/2008/layout/BendingPictureCaption#1"/>
    <dgm:cxn modelId="{685FAB05-406C-4E98-9C70-2496AB428B6D}" type="presParOf" srcId="{736884D5-9EB8-4D80-BC3B-DD1052903CE6}" destId="{BCD835E8-3835-43FC-B328-E3BC1EABD18B}" srcOrd="14" destOrd="0" presId="urn:microsoft.com/office/officeart/2008/layout/BendingPictureCaption#1"/>
    <dgm:cxn modelId="{B69C5976-A27E-454C-85F4-B5292E0855F4}" type="presParOf" srcId="{BCD835E8-3835-43FC-B328-E3BC1EABD18B}" destId="{60D61F2D-3110-4C6F-979B-B6D3780075E5}" srcOrd="0" destOrd="0" presId="urn:microsoft.com/office/officeart/2008/layout/BendingPictureCaption#1"/>
    <dgm:cxn modelId="{8D70673D-74B7-485D-ABEE-2825F305394D}" type="presParOf" srcId="{BCD835E8-3835-43FC-B328-E3BC1EABD18B}" destId="{4E479146-FA54-412F-AFC9-8A145707C436}" srcOrd="1" destOrd="0" presId="urn:microsoft.com/office/officeart/2008/layout/BendingPictureCaption#1"/>
    <dgm:cxn modelId="{814AC747-70AC-4742-B304-4259DBC05EC7}" type="presParOf" srcId="{736884D5-9EB8-4D80-BC3B-DD1052903CE6}" destId="{27373465-8C4D-4A7E-B1C8-F52159D36A27}" srcOrd="15" destOrd="0" presId="urn:microsoft.com/office/officeart/2008/layout/BendingPictureCaption#1"/>
    <dgm:cxn modelId="{A66782A7-58E7-46BF-8A67-D67959A2B968}" type="presParOf" srcId="{736884D5-9EB8-4D80-BC3B-DD1052903CE6}" destId="{26D4AD20-69DB-4AE1-BA05-66D4F452878F}" srcOrd="16" destOrd="0" presId="urn:microsoft.com/office/officeart/2008/layout/BendingPictureCaption#1"/>
    <dgm:cxn modelId="{A5DA7F25-CEA8-4FA2-86C2-4DFC89C28936}" type="presParOf" srcId="{26D4AD20-69DB-4AE1-BA05-66D4F452878F}" destId="{0EF0FCEC-CB52-43DC-8D9E-7C066CA17B76}" srcOrd="0" destOrd="0" presId="urn:microsoft.com/office/officeart/2008/layout/BendingPictureCaption#1"/>
    <dgm:cxn modelId="{82C3BBED-A2AA-44FA-AB68-DA2F100D3D40}" type="presParOf" srcId="{26D4AD20-69DB-4AE1-BA05-66D4F452878F}" destId="{87768ACF-D05A-4E48-AB89-2300DE2CE3EC}" srcOrd="1" destOrd="0" presId="urn:microsoft.com/office/officeart/2008/layout/BendingPictureCaption#1"/>
    <dgm:cxn modelId="{036BABAA-4004-45A2-94AF-DD6AF17EC781}" type="presParOf" srcId="{736884D5-9EB8-4D80-BC3B-DD1052903CE6}" destId="{A46535C8-FA2F-40E8-BABC-3C6327F017A2}" srcOrd="17" destOrd="0" presId="urn:microsoft.com/office/officeart/2008/layout/BendingPictureCaption#1"/>
    <dgm:cxn modelId="{1C3C94A3-960F-4CA3-99A5-35394CD64053}" type="presParOf" srcId="{736884D5-9EB8-4D80-BC3B-DD1052903CE6}" destId="{457AD461-6FC3-4AC4-89CD-F219ED60EB61}" srcOrd="18" destOrd="0" presId="urn:microsoft.com/office/officeart/2008/layout/BendingPictureCaption#1"/>
    <dgm:cxn modelId="{DB23E02A-3FF8-48AA-81C3-E1B6219D8FA3}" type="presParOf" srcId="{457AD461-6FC3-4AC4-89CD-F219ED60EB61}" destId="{33A7894E-294C-494C-B66C-50C91BC95E23}" srcOrd="0" destOrd="0" presId="urn:microsoft.com/office/officeart/2008/layout/BendingPictureCaption#1"/>
    <dgm:cxn modelId="{2A0F8083-8451-492C-8631-05790A2F4079}" type="presParOf" srcId="{457AD461-6FC3-4AC4-89CD-F219ED60EB61}" destId="{87EEE65D-10D8-4316-9B53-9D96341D2B5C}" srcOrd="1" destOrd="0" presId="urn:microsoft.com/office/officeart/2008/layout/BendingPictureCaption#1"/>
    <dgm:cxn modelId="{557E38B8-F6B1-42BE-A904-8EC2B7F8CA1B}" type="presParOf" srcId="{736884D5-9EB8-4D80-BC3B-DD1052903CE6}" destId="{3DFFA380-D32B-497C-8647-ADB1DC1019ED}" srcOrd="19" destOrd="0" presId="urn:microsoft.com/office/officeart/2008/layout/BendingPictureCaption#1"/>
    <dgm:cxn modelId="{33C14D2D-EC18-47C1-970A-6187228417C3}" type="presParOf" srcId="{736884D5-9EB8-4D80-BC3B-DD1052903CE6}" destId="{B898498F-8681-46C4-9E21-B037DD9D3C90}" srcOrd="20" destOrd="0" presId="urn:microsoft.com/office/officeart/2008/layout/BendingPictureCaption#1"/>
    <dgm:cxn modelId="{FCAE90E4-9014-47CB-897B-1900C409CE6A}" type="presParOf" srcId="{B898498F-8681-46C4-9E21-B037DD9D3C90}" destId="{6C1F27B4-30A6-463A-B152-7ACC52BE4F3C}" srcOrd="0" destOrd="0" presId="urn:microsoft.com/office/officeart/2008/layout/BendingPictureCaption#1"/>
    <dgm:cxn modelId="{0F8CB648-02DC-435B-A249-4F96F7B7B9B6}" type="presParOf" srcId="{B898498F-8681-46C4-9E21-B037DD9D3C90}" destId="{8C67E456-0215-4EE3-BB4E-8BD7561254FC}" srcOrd="1" destOrd="0" presId="urn:microsoft.com/office/officeart/2008/layout/BendingPictureCaption#1"/>
    <dgm:cxn modelId="{7A6614D9-0A45-47BD-8DF0-129D288BDA1E}" type="presParOf" srcId="{736884D5-9EB8-4D80-BC3B-DD1052903CE6}" destId="{9F9958AB-917D-4E5B-8381-DBBEE85A4E17}" srcOrd="21" destOrd="0" presId="urn:microsoft.com/office/officeart/2008/layout/BendingPictureCaption#1"/>
    <dgm:cxn modelId="{21326811-0560-4E7E-9675-6F2258FD2EC8}" type="presParOf" srcId="{736884D5-9EB8-4D80-BC3B-DD1052903CE6}" destId="{B7EC238B-D8FA-41A4-97E3-63214599C96A}" srcOrd="22" destOrd="0" presId="urn:microsoft.com/office/officeart/2008/layout/BendingPictureCaption#1"/>
    <dgm:cxn modelId="{CCB2E71B-2CD9-4C18-8687-EEBB3DFCF8F8}" type="presParOf" srcId="{B7EC238B-D8FA-41A4-97E3-63214599C96A}" destId="{3B1D9B81-77F0-4BD7-8741-B1BF2ED5F945}" srcOrd="0" destOrd="0" presId="urn:microsoft.com/office/officeart/2008/layout/BendingPictureCaption#1"/>
    <dgm:cxn modelId="{F23F8F38-0031-4FBA-9142-A799918E9615}" type="presParOf" srcId="{B7EC238B-D8FA-41A4-97E3-63214599C96A}" destId="{DB174F1E-C29B-46DA-8B29-086F132A1BA7}" srcOrd="1" destOrd="0" presId="urn:microsoft.com/office/officeart/2008/layout/BendingPictureCap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895421C8-6781-43B3-887A-A9121311B856}" type="doc">
      <dgm:prSet loTypeId="urn:microsoft.com/office/officeart/2005/8/layout/target2#20" loCatId="relationship" qsTypeId="urn:microsoft.com/office/officeart/2005/8/quickstyle/simple1#52" qsCatId="simple" csTypeId="urn:microsoft.com/office/officeart/2005/8/colors/colorful5#24" csCatId="colorful" phldr="1"/>
      <dgm:spPr/>
      <dgm:t>
        <a:bodyPr/>
        <a:lstStyle/>
        <a:p>
          <a:endParaRPr lang="es-ES"/>
        </a:p>
      </dgm:t>
    </dgm:pt>
    <dgm:pt modelId="{9C6BA522-DD2D-4DDA-876A-18AC078AEC97}">
      <dgm:prSet phldrT="[Texto]"/>
      <dgm:spPr/>
      <dgm:t>
        <a:bodyPr/>
        <a:lstStyle/>
        <a:p>
          <a:r>
            <a:rPr lang="es-PE" dirty="0">
              <a:solidFill>
                <a:schemeClr val="tx1"/>
              </a:solidFill>
            </a:rPr>
            <a:t>CONTROL INTERNO – MARCO INTEGRADO (COSO 2013)</a:t>
          </a:r>
          <a:endParaRPr lang="es-ES" dirty="0">
            <a:solidFill>
              <a:schemeClr val="tx1"/>
            </a:solidFill>
          </a:endParaRPr>
        </a:p>
      </dgm:t>
    </dgm:pt>
    <dgm:pt modelId="{EFE2E8DB-4265-415D-BBC5-38CD994398CF}" type="parTrans" cxnId="{D8FD393A-851C-4061-93C3-F947D6F1DCE0}">
      <dgm:prSet/>
      <dgm:spPr/>
      <dgm:t>
        <a:bodyPr/>
        <a:lstStyle/>
        <a:p>
          <a:endParaRPr lang="es-ES">
            <a:solidFill>
              <a:schemeClr val="tx1"/>
            </a:solidFill>
          </a:endParaRPr>
        </a:p>
      </dgm:t>
    </dgm:pt>
    <dgm:pt modelId="{A36F0BD5-6FAD-4C45-87B9-0304FDD0A912}" type="sibTrans" cxnId="{D8FD393A-851C-4061-93C3-F947D6F1DCE0}">
      <dgm:prSet/>
      <dgm:spPr/>
      <dgm:t>
        <a:bodyPr/>
        <a:lstStyle/>
        <a:p>
          <a:endParaRPr lang="es-ES">
            <a:solidFill>
              <a:schemeClr val="tx1"/>
            </a:solidFill>
          </a:endParaRPr>
        </a:p>
      </dgm:t>
    </dgm:pt>
    <dgm:pt modelId="{54BE12CB-BE1F-4B83-8A30-286918652250}">
      <dgm:prSet phldrT="[Texto]"/>
      <dgm:spPr/>
      <dgm:t>
        <a:bodyPr/>
        <a:lstStyle/>
        <a:p>
          <a:r>
            <a:rPr lang="es-PE" b="0" dirty="0">
              <a:solidFill>
                <a:schemeClr val="tx1"/>
              </a:solidFill>
            </a:rPr>
            <a:t>MARCO RECTOR DEL CONTROL INTERNO INSTITUCIONAL DE LOS RECURSOS PÚBLICOS</a:t>
          </a:r>
          <a:endParaRPr lang="es-ES" dirty="0">
            <a:solidFill>
              <a:schemeClr val="tx1"/>
            </a:solidFill>
          </a:endParaRPr>
        </a:p>
      </dgm:t>
    </dgm:pt>
    <dgm:pt modelId="{A95FD9BB-00B4-48EC-884F-606AE85AC52A}" type="parTrans" cxnId="{F0E21B41-BFF6-462A-94A8-8234F8D54793}">
      <dgm:prSet/>
      <dgm:spPr/>
      <dgm:t>
        <a:bodyPr/>
        <a:lstStyle/>
        <a:p>
          <a:endParaRPr lang="es-ES">
            <a:solidFill>
              <a:schemeClr val="tx1"/>
            </a:solidFill>
          </a:endParaRPr>
        </a:p>
      </dgm:t>
    </dgm:pt>
    <dgm:pt modelId="{14CFC8F1-6DDA-4191-BC0E-400FF51E89C9}" type="sibTrans" cxnId="{F0E21B41-BFF6-462A-94A8-8234F8D54793}">
      <dgm:prSet/>
      <dgm:spPr/>
      <dgm:t>
        <a:bodyPr/>
        <a:lstStyle/>
        <a:p>
          <a:endParaRPr lang="es-ES">
            <a:solidFill>
              <a:schemeClr val="tx1"/>
            </a:solidFill>
          </a:endParaRPr>
        </a:p>
      </dgm:t>
    </dgm:pt>
    <dgm:pt modelId="{1ADE322E-4DE7-477F-AC8C-1CC7EA7F8E86}">
      <dgm:prSet phldrT="[Texto]" custT="1"/>
      <dgm:spPr/>
      <dgm:t>
        <a:bodyPr/>
        <a:lstStyle/>
        <a:p>
          <a:r>
            <a:rPr lang="es-PE" sz="1800" b="1" i="1" dirty="0">
              <a:solidFill>
                <a:schemeClr val="tx1"/>
              </a:solidFill>
            </a:rPr>
            <a:t>Principio 17. La organización evalúa y comunica las deficiencias de control interno de forma oportuna a las partes responsables de aplicar medidas correctivas, incluyendo la alta dirección y el consejo, según corresponda</a:t>
          </a:r>
          <a:endParaRPr lang="es-ES" sz="1800" b="1" i="1" dirty="0">
            <a:solidFill>
              <a:schemeClr val="tx1"/>
            </a:solidFill>
          </a:endParaRPr>
        </a:p>
      </dgm:t>
    </dgm:pt>
    <dgm:pt modelId="{51B17BD9-A9E7-4785-9319-4C907E215E62}" type="sibTrans" cxnId="{EB8131E7-1751-4570-8A6E-F4E5492AC4CE}">
      <dgm:prSet/>
      <dgm:spPr/>
      <dgm:t>
        <a:bodyPr/>
        <a:lstStyle/>
        <a:p>
          <a:endParaRPr lang="es-ES">
            <a:solidFill>
              <a:schemeClr val="tx1"/>
            </a:solidFill>
          </a:endParaRPr>
        </a:p>
      </dgm:t>
    </dgm:pt>
    <dgm:pt modelId="{0AEB19BC-E9E8-42A5-BAE8-698D774B6AA1}" type="parTrans" cxnId="{EB8131E7-1751-4570-8A6E-F4E5492AC4CE}">
      <dgm:prSet/>
      <dgm:spPr/>
      <dgm:t>
        <a:bodyPr/>
        <a:lstStyle/>
        <a:p>
          <a:endParaRPr lang="es-ES">
            <a:solidFill>
              <a:schemeClr val="tx1"/>
            </a:solidFill>
          </a:endParaRPr>
        </a:p>
      </dgm:t>
    </dgm:pt>
    <dgm:pt modelId="{7861F29E-C162-4BB1-A841-2ED8F025512E}">
      <dgm:prSet phldrT="[Texto]"/>
      <dgm:spPr/>
      <dgm:t>
        <a:bodyPr/>
        <a:lstStyle/>
        <a:p>
          <a:r>
            <a:rPr lang="es-ES" dirty="0">
              <a:solidFill>
                <a:schemeClr val="tx1"/>
              </a:solidFill>
            </a:rPr>
            <a:t>Reporte de deficiencias</a:t>
          </a:r>
        </a:p>
      </dgm:t>
    </dgm:pt>
    <dgm:pt modelId="{6EB86108-A63C-4DD6-841D-131350DB4332}" type="parTrans" cxnId="{08D44DCC-D80C-47E7-B453-366661A8A51E}">
      <dgm:prSet/>
      <dgm:spPr/>
      <dgm:t>
        <a:bodyPr/>
        <a:lstStyle/>
        <a:p>
          <a:endParaRPr lang="es-ES">
            <a:solidFill>
              <a:schemeClr val="tx1"/>
            </a:solidFill>
          </a:endParaRPr>
        </a:p>
      </dgm:t>
    </dgm:pt>
    <dgm:pt modelId="{1A188044-3D67-4CF5-9B86-C1F0EA25F88B}" type="sibTrans" cxnId="{08D44DCC-D80C-47E7-B453-366661A8A51E}">
      <dgm:prSet/>
      <dgm:spPr/>
      <dgm:t>
        <a:bodyPr/>
        <a:lstStyle/>
        <a:p>
          <a:endParaRPr lang="es-ES">
            <a:solidFill>
              <a:schemeClr val="tx1"/>
            </a:solidFill>
          </a:endParaRPr>
        </a:p>
      </dgm:t>
    </dgm:pt>
    <dgm:pt modelId="{96FFC0CD-043B-4D58-8295-8EF965A92856}">
      <dgm:prSet phldrT="[Texto]"/>
      <dgm:spPr/>
      <dgm:t>
        <a:bodyPr/>
        <a:lstStyle/>
        <a:p>
          <a:r>
            <a:rPr lang="es-ES" dirty="0">
              <a:solidFill>
                <a:schemeClr val="tx1"/>
              </a:solidFill>
            </a:rPr>
            <a:t>Toma de acciones correctivas</a:t>
          </a:r>
        </a:p>
      </dgm:t>
    </dgm:pt>
    <dgm:pt modelId="{3DD3DE72-239F-485A-B083-3EACCE60EE61}" type="parTrans" cxnId="{73E4BCDB-CB78-4948-9A02-474D4E9FAA5B}">
      <dgm:prSet/>
      <dgm:spPr/>
      <dgm:t>
        <a:bodyPr/>
        <a:lstStyle/>
        <a:p>
          <a:endParaRPr lang="es-PE">
            <a:solidFill>
              <a:schemeClr val="tx1"/>
            </a:solidFill>
          </a:endParaRPr>
        </a:p>
      </dgm:t>
    </dgm:pt>
    <dgm:pt modelId="{E122BEFB-D1BC-46AA-9A9D-1E2DE75F3375}" type="sibTrans" cxnId="{73E4BCDB-CB78-4948-9A02-474D4E9FAA5B}">
      <dgm:prSet/>
      <dgm:spPr/>
      <dgm:t>
        <a:bodyPr/>
        <a:lstStyle/>
        <a:p>
          <a:endParaRPr lang="es-PE">
            <a:solidFill>
              <a:schemeClr val="tx1"/>
            </a:solidFill>
          </a:endParaRPr>
        </a:p>
      </dgm:t>
    </dgm:pt>
    <dgm:pt modelId="{836EA8B3-CB97-4611-A7ED-73CD3A48C8CC}">
      <dgm:prSet phldrT="[Texto]"/>
      <dgm:spPr/>
      <dgm:t>
        <a:bodyPr/>
        <a:lstStyle/>
        <a:p>
          <a:r>
            <a:rPr lang="es-ES">
              <a:solidFill>
                <a:schemeClr val="tx1"/>
              </a:solidFill>
            </a:rPr>
            <a:t>Cumplimiento de los estándares internacionales de auditoría interna</a:t>
          </a:r>
          <a:endParaRPr lang="es-ES" dirty="0">
            <a:solidFill>
              <a:schemeClr val="tx1"/>
            </a:solidFill>
          </a:endParaRPr>
        </a:p>
      </dgm:t>
    </dgm:pt>
    <dgm:pt modelId="{1BE392C8-6468-45A4-917B-C16AF347F7DA}" type="parTrans" cxnId="{4634CCB5-4181-47BC-8346-C0DE95B06213}">
      <dgm:prSet/>
      <dgm:spPr/>
      <dgm:t>
        <a:bodyPr/>
        <a:lstStyle/>
        <a:p>
          <a:endParaRPr lang="es-PE">
            <a:solidFill>
              <a:schemeClr val="tx1"/>
            </a:solidFill>
          </a:endParaRPr>
        </a:p>
      </dgm:t>
    </dgm:pt>
    <dgm:pt modelId="{30B866AA-6968-4F2E-A1F1-1B227AA0B2BA}" type="sibTrans" cxnId="{4634CCB5-4181-47BC-8346-C0DE95B06213}">
      <dgm:prSet/>
      <dgm:spPr/>
      <dgm:t>
        <a:bodyPr/>
        <a:lstStyle/>
        <a:p>
          <a:endParaRPr lang="es-PE">
            <a:solidFill>
              <a:schemeClr val="tx1"/>
            </a:solidFill>
          </a:endParaRPr>
        </a:p>
      </dgm:t>
    </dgm:pt>
    <dgm:pt modelId="{CD3A4BAC-B433-4BF9-9FF3-FF659CE317AF}" type="pres">
      <dgm:prSet presAssocID="{895421C8-6781-43B3-887A-A9121311B856}" presName="Name0" presStyleCnt="0">
        <dgm:presLayoutVars>
          <dgm:chMax val="3"/>
          <dgm:chPref val="1"/>
          <dgm:dir/>
          <dgm:animLvl val="lvl"/>
          <dgm:resizeHandles/>
        </dgm:presLayoutVars>
      </dgm:prSet>
      <dgm:spPr/>
    </dgm:pt>
    <dgm:pt modelId="{01638C48-A995-4E50-A830-4658A6276394}" type="pres">
      <dgm:prSet presAssocID="{895421C8-6781-43B3-887A-A9121311B856}" presName="outerBox" presStyleCnt="0"/>
      <dgm:spPr/>
    </dgm:pt>
    <dgm:pt modelId="{B537D7B5-9061-4835-8ECB-40516041464F}" type="pres">
      <dgm:prSet presAssocID="{895421C8-6781-43B3-887A-A9121311B856}" presName="outerBoxParent" presStyleLbl="node1" presStyleIdx="0" presStyleCnt="3"/>
      <dgm:spPr/>
    </dgm:pt>
    <dgm:pt modelId="{415C0545-BD54-412B-8E3D-E76576A3E65C}" type="pres">
      <dgm:prSet presAssocID="{895421C8-6781-43B3-887A-A9121311B856}" presName="outerBoxChildren" presStyleCnt="0"/>
      <dgm:spPr/>
    </dgm:pt>
    <dgm:pt modelId="{A472E5D7-8CAE-49E9-B9E1-E86D10291074}" type="pres">
      <dgm:prSet presAssocID="{895421C8-6781-43B3-887A-A9121311B856}" presName="middleBox" presStyleCnt="0"/>
      <dgm:spPr/>
    </dgm:pt>
    <dgm:pt modelId="{5B96D7ED-D183-40D7-9098-5262BB2F24A0}" type="pres">
      <dgm:prSet presAssocID="{895421C8-6781-43B3-887A-A9121311B856}" presName="middleBoxParent" presStyleLbl="node1" presStyleIdx="1" presStyleCnt="3" custScaleY="115075"/>
      <dgm:spPr/>
    </dgm:pt>
    <dgm:pt modelId="{326D9295-634E-4A9E-9212-620BDEEB8B5B}" type="pres">
      <dgm:prSet presAssocID="{895421C8-6781-43B3-887A-A9121311B856}" presName="middleBoxChildren" presStyleCnt="0"/>
      <dgm:spPr/>
    </dgm:pt>
    <dgm:pt modelId="{685727E7-0762-4741-9488-A4165F0E761E}" type="pres">
      <dgm:prSet presAssocID="{895421C8-6781-43B3-887A-A9121311B856}" presName="centerBox" presStyleCnt="0"/>
      <dgm:spPr/>
    </dgm:pt>
    <dgm:pt modelId="{DC9CFB92-D216-4EC7-960F-4F36219C4FDD}" type="pres">
      <dgm:prSet presAssocID="{895421C8-6781-43B3-887A-A9121311B856}" presName="centerBoxParent" presStyleLbl="node1" presStyleIdx="2" presStyleCnt="3" custLinFactNeighborX="413" custLinFactNeighborY="15792"/>
      <dgm:spPr/>
    </dgm:pt>
    <dgm:pt modelId="{7DBC636F-5232-4DF9-A92A-227474F2A788}" type="pres">
      <dgm:prSet presAssocID="{895421C8-6781-43B3-887A-A9121311B856}" presName="centerBoxChildren" presStyleCnt="0"/>
      <dgm:spPr/>
    </dgm:pt>
    <dgm:pt modelId="{49CE34BC-A23D-4916-87C8-372C4A0462AB}" type="pres">
      <dgm:prSet presAssocID="{7861F29E-C162-4BB1-A841-2ED8F025512E}" presName="cChild" presStyleLbl="fgAcc1" presStyleIdx="0" presStyleCnt="3" custLinFactX="379" custLinFactNeighborX="100000" custLinFactNeighborY="35354">
        <dgm:presLayoutVars>
          <dgm:bulletEnabled val="1"/>
        </dgm:presLayoutVars>
      </dgm:prSet>
      <dgm:spPr/>
    </dgm:pt>
    <dgm:pt modelId="{92B37795-8085-4A0F-AA11-907056ED12CC}" type="pres">
      <dgm:prSet presAssocID="{1A188044-3D67-4CF5-9B86-C1F0EA25F88B}" presName="centerSibTrans" presStyleCnt="0"/>
      <dgm:spPr/>
    </dgm:pt>
    <dgm:pt modelId="{3FAA7B6A-7551-41BC-8F39-B7E4A0A51F31}" type="pres">
      <dgm:prSet presAssocID="{96FFC0CD-043B-4D58-8295-8EF965A92856}" presName="cChild" presStyleLbl="fgAcc1" presStyleIdx="1" presStyleCnt="3" custLinFactX="379" custLinFactNeighborX="100000" custLinFactNeighborY="35354">
        <dgm:presLayoutVars>
          <dgm:bulletEnabled val="1"/>
        </dgm:presLayoutVars>
      </dgm:prSet>
      <dgm:spPr/>
    </dgm:pt>
    <dgm:pt modelId="{1875A36A-DC8A-45A7-871E-58E1D711F622}" type="pres">
      <dgm:prSet presAssocID="{E122BEFB-D1BC-46AA-9A9D-1E2DE75F3375}" presName="centerSibTrans" presStyleCnt="0"/>
      <dgm:spPr/>
    </dgm:pt>
    <dgm:pt modelId="{E2A316C9-F3C2-453D-8913-05C6170DD0F1}" type="pres">
      <dgm:prSet presAssocID="{836EA8B3-CB97-4611-A7ED-73CD3A48C8CC}" presName="cChild" presStyleLbl="fgAcc1" presStyleIdx="2" presStyleCnt="3" custLinFactNeighborY="38388">
        <dgm:presLayoutVars>
          <dgm:bulletEnabled val="1"/>
        </dgm:presLayoutVars>
      </dgm:prSet>
      <dgm:spPr/>
    </dgm:pt>
  </dgm:ptLst>
  <dgm:cxnLst>
    <dgm:cxn modelId="{D8FD393A-851C-4061-93C3-F947D6F1DCE0}" srcId="{895421C8-6781-43B3-887A-A9121311B856}" destId="{9C6BA522-DD2D-4DDA-876A-18AC078AEC97}" srcOrd="0" destOrd="0" parTransId="{EFE2E8DB-4265-415D-BBC5-38CD994398CF}" sibTransId="{A36F0BD5-6FAD-4C45-87B9-0304FDD0A912}"/>
    <dgm:cxn modelId="{1FDB643E-ECC1-4819-BEB6-E06AA2FF68B1}" type="presOf" srcId="{1ADE322E-4DE7-477F-AC8C-1CC7EA7F8E86}" destId="{5B96D7ED-D183-40D7-9098-5262BB2F24A0}" srcOrd="0" destOrd="0" presId="urn:microsoft.com/office/officeart/2005/8/layout/target2#20"/>
    <dgm:cxn modelId="{F0E21B41-BFF6-462A-94A8-8234F8D54793}" srcId="{895421C8-6781-43B3-887A-A9121311B856}" destId="{54BE12CB-BE1F-4B83-8A30-286918652250}" srcOrd="2" destOrd="0" parTransId="{A95FD9BB-00B4-48EC-884F-606AE85AC52A}" sibTransId="{14CFC8F1-6DDA-4191-BC0E-400FF51E89C9}"/>
    <dgm:cxn modelId="{758A1C61-B414-4803-A028-D6AE8871136B}" type="presOf" srcId="{7861F29E-C162-4BB1-A841-2ED8F025512E}" destId="{49CE34BC-A23D-4916-87C8-372C4A0462AB}" srcOrd="0" destOrd="0" presId="urn:microsoft.com/office/officeart/2005/8/layout/target2#20"/>
    <dgm:cxn modelId="{0453904B-40D1-42B2-BC99-555220DFB1AB}" type="presOf" srcId="{895421C8-6781-43B3-887A-A9121311B856}" destId="{CD3A4BAC-B433-4BF9-9FF3-FF659CE317AF}" srcOrd="0" destOrd="0" presId="urn:microsoft.com/office/officeart/2005/8/layout/target2#20"/>
    <dgm:cxn modelId="{42CF8E6E-C83B-4935-9BF5-74C653B0D985}" type="presOf" srcId="{836EA8B3-CB97-4611-A7ED-73CD3A48C8CC}" destId="{E2A316C9-F3C2-453D-8913-05C6170DD0F1}" srcOrd="0" destOrd="0" presId="urn:microsoft.com/office/officeart/2005/8/layout/target2#20"/>
    <dgm:cxn modelId="{4634CCB5-4181-47BC-8346-C0DE95B06213}" srcId="{54BE12CB-BE1F-4B83-8A30-286918652250}" destId="{836EA8B3-CB97-4611-A7ED-73CD3A48C8CC}" srcOrd="2" destOrd="0" parTransId="{1BE392C8-6468-45A4-917B-C16AF347F7DA}" sibTransId="{30B866AA-6968-4F2E-A1F1-1B227AA0B2BA}"/>
    <dgm:cxn modelId="{F8B9D8CA-8541-4484-8B25-A60C8DBF7C60}" type="presOf" srcId="{54BE12CB-BE1F-4B83-8A30-286918652250}" destId="{DC9CFB92-D216-4EC7-960F-4F36219C4FDD}" srcOrd="0" destOrd="0" presId="urn:microsoft.com/office/officeart/2005/8/layout/target2#20"/>
    <dgm:cxn modelId="{29248CCB-AE36-4A0B-841F-0A3533F0D140}" type="presOf" srcId="{96FFC0CD-043B-4D58-8295-8EF965A92856}" destId="{3FAA7B6A-7551-41BC-8F39-B7E4A0A51F31}" srcOrd="0" destOrd="0" presId="urn:microsoft.com/office/officeart/2005/8/layout/target2#20"/>
    <dgm:cxn modelId="{08D44DCC-D80C-47E7-B453-366661A8A51E}" srcId="{54BE12CB-BE1F-4B83-8A30-286918652250}" destId="{7861F29E-C162-4BB1-A841-2ED8F025512E}" srcOrd="0" destOrd="0" parTransId="{6EB86108-A63C-4DD6-841D-131350DB4332}" sibTransId="{1A188044-3D67-4CF5-9B86-C1F0EA25F88B}"/>
    <dgm:cxn modelId="{8A76D8D8-280A-4E86-943A-7662842CC54E}" type="presOf" srcId="{9C6BA522-DD2D-4DDA-876A-18AC078AEC97}" destId="{B537D7B5-9061-4835-8ECB-40516041464F}" srcOrd="0" destOrd="0" presId="urn:microsoft.com/office/officeart/2005/8/layout/target2#20"/>
    <dgm:cxn modelId="{73E4BCDB-CB78-4948-9A02-474D4E9FAA5B}" srcId="{54BE12CB-BE1F-4B83-8A30-286918652250}" destId="{96FFC0CD-043B-4D58-8295-8EF965A92856}" srcOrd="1" destOrd="0" parTransId="{3DD3DE72-239F-485A-B083-3EACCE60EE61}" sibTransId="{E122BEFB-D1BC-46AA-9A9D-1E2DE75F3375}"/>
    <dgm:cxn modelId="{EB8131E7-1751-4570-8A6E-F4E5492AC4CE}" srcId="{895421C8-6781-43B3-887A-A9121311B856}" destId="{1ADE322E-4DE7-477F-AC8C-1CC7EA7F8E86}" srcOrd="1" destOrd="0" parTransId="{0AEB19BC-E9E8-42A5-BAE8-698D774B6AA1}" sibTransId="{51B17BD9-A9E7-4785-9319-4C907E215E62}"/>
    <dgm:cxn modelId="{4F3F1977-1B85-41C6-9744-C101F227B555}" type="presParOf" srcId="{CD3A4BAC-B433-4BF9-9FF3-FF659CE317AF}" destId="{01638C48-A995-4E50-A830-4658A6276394}" srcOrd="0" destOrd="0" presId="urn:microsoft.com/office/officeart/2005/8/layout/target2#20"/>
    <dgm:cxn modelId="{4900C918-2C28-4B16-B10E-A4FED23500EB}" type="presParOf" srcId="{01638C48-A995-4E50-A830-4658A6276394}" destId="{B537D7B5-9061-4835-8ECB-40516041464F}" srcOrd="0" destOrd="0" presId="urn:microsoft.com/office/officeart/2005/8/layout/target2#20"/>
    <dgm:cxn modelId="{E420A8BA-8522-45C5-8044-36F31C6DFB9C}" type="presParOf" srcId="{01638C48-A995-4E50-A830-4658A6276394}" destId="{415C0545-BD54-412B-8E3D-E76576A3E65C}" srcOrd="1" destOrd="0" presId="urn:microsoft.com/office/officeart/2005/8/layout/target2#20"/>
    <dgm:cxn modelId="{3D12182D-4821-46DD-AB2A-A5C5981E79B1}" type="presParOf" srcId="{CD3A4BAC-B433-4BF9-9FF3-FF659CE317AF}" destId="{A472E5D7-8CAE-49E9-B9E1-E86D10291074}" srcOrd="1" destOrd="0" presId="urn:microsoft.com/office/officeart/2005/8/layout/target2#20"/>
    <dgm:cxn modelId="{467E02B4-1205-4B13-985D-3D4E4C1B7924}" type="presParOf" srcId="{A472E5D7-8CAE-49E9-B9E1-E86D10291074}" destId="{5B96D7ED-D183-40D7-9098-5262BB2F24A0}" srcOrd="0" destOrd="0" presId="urn:microsoft.com/office/officeart/2005/8/layout/target2#20"/>
    <dgm:cxn modelId="{1DD0115D-82C5-4DB6-B417-764FA9893CC5}" type="presParOf" srcId="{A472E5D7-8CAE-49E9-B9E1-E86D10291074}" destId="{326D9295-634E-4A9E-9212-620BDEEB8B5B}" srcOrd="1" destOrd="0" presId="urn:microsoft.com/office/officeart/2005/8/layout/target2#20"/>
    <dgm:cxn modelId="{8CCCD860-7BDC-4552-B3B3-AC7334398E81}" type="presParOf" srcId="{CD3A4BAC-B433-4BF9-9FF3-FF659CE317AF}" destId="{685727E7-0762-4741-9488-A4165F0E761E}" srcOrd="2" destOrd="0" presId="urn:microsoft.com/office/officeart/2005/8/layout/target2#20"/>
    <dgm:cxn modelId="{326504A0-7A31-4CFA-B12A-0676E5150A66}" type="presParOf" srcId="{685727E7-0762-4741-9488-A4165F0E761E}" destId="{DC9CFB92-D216-4EC7-960F-4F36219C4FDD}" srcOrd="0" destOrd="0" presId="urn:microsoft.com/office/officeart/2005/8/layout/target2#20"/>
    <dgm:cxn modelId="{A0C92D9B-8874-45EB-B341-B045BDF9D0A9}" type="presParOf" srcId="{685727E7-0762-4741-9488-A4165F0E761E}" destId="{7DBC636F-5232-4DF9-A92A-227474F2A788}" srcOrd="1" destOrd="0" presId="urn:microsoft.com/office/officeart/2005/8/layout/target2#20"/>
    <dgm:cxn modelId="{7BC8D062-4CF1-4A04-AA91-4AB14C991E11}" type="presParOf" srcId="{7DBC636F-5232-4DF9-A92A-227474F2A788}" destId="{49CE34BC-A23D-4916-87C8-372C4A0462AB}" srcOrd="0" destOrd="0" presId="urn:microsoft.com/office/officeart/2005/8/layout/target2#20"/>
    <dgm:cxn modelId="{613A4662-53AD-4DCD-93AE-9C5D636134AF}" type="presParOf" srcId="{7DBC636F-5232-4DF9-A92A-227474F2A788}" destId="{92B37795-8085-4A0F-AA11-907056ED12CC}" srcOrd="1" destOrd="0" presId="urn:microsoft.com/office/officeart/2005/8/layout/target2#20"/>
    <dgm:cxn modelId="{F5A10294-7762-4426-A0BE-C0B23B23B53E}" type="presParOf" srcId="{7DBC636F-5232-4DF9-A92A-227474F2A788}" destId="{3FAA7B6A-7551-41BC-8F39-B7E4A0A51F31}" srcOrd="2" destOrd="0" presId="urn:microsoft.com/office/officeart/2005/8/layout/target2#20"/>
    <dgm:cxn modelId="{5B886BC8-69A9-4D2F-B480-2FFAA4A8C8A8}" type="presParOf" srcId="{7DBC636F-5232-4DF9-A92A-227474F2A788}" destId="{1875A36A-DC8A-45A7-871E-58E1D711F622}" srcOrd="3" destOrd="0" presId="urn:microsoft.com/office/officeart/2005/8/layout/target2#20"/>
    <dgm:cxn modelId="{D3B33463-1C47-4F19-898A-DCA31160B8FE}" type="presParOf" srcId="{7DBC636F-5232-4DF9-A92A-227474F2A788}" destId="{E2A316C9-F3C2-453D-8913-05C6170DD0F1}" srcOrd="4" destOrd="0" presId="urn:microsoft.com/office/officeart/2005/8/layout/targe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B9DDF3-C317-4BBD-B9D2-459508E90631}" type="doc">
      <dgm:prSet loTypeId="urn:microsoft.com/office/officeart/2008/layout/PictureStrips" loCatId="picture" qsTypeId="urn:microsoft.com/office/officeart/2005/8/quickstyle/simple1#4" qsCatId="simple" csTypeId="urn:microsoft.com/office/officeart/2005/8/colors/colorful1#3" csCatId="colorful" phldr="1"/>
      <dgm:spPr/>
      <dgm:t>
        <a:bodyPr/>
        <a:lstStyle/>
        <a:p>
          <a:endParaRPr lang="es-PE"/>
        </a:p>
      </dgm:t>
    </dgm:pt>
    <dgm:pt modelId="{BD79C07E-79C6-48D9-86F7-49D06619584C}">
      <dgm:prSet phldrT="[Texto]"/>
      <dgm:spPr/>
      <dgm:t>
        <a:bodyPr/>
        <a:lstStyle/>
        <a:p>
          <a:r>
            <a:rPr lang="es-PE" dirty="0"/>
            <a:t>Planeación</a:t>
          </a:r>
        </a:p>
      </dgm:t>
    </dgm:pt>
    <dgm:pt modelId="{0B16862D-CA32-4E88-9838-B1DA08AAE853}" type="parTrans" cxnId="{5EB2ABB5-C8FB-458E-BF55-7A16B1163D73}">
      <dgm:prSet/>
      <dgm:spPr/>
      <dgm:t>
        <a:bodyPr/>
        <a:lstStyle/>
        <a:p>
          <a:endParaRPr lang="es-PE"/>
        </a:p>
      </dgm:t>
    </dgm:pt>
    <dgm:pt modelId="{2AC54494-F5D8-4912-8D98-DEC04CEEDCEE}" type="sibTrans" cxnId="{5EB2ABB5-C8FB-458E-BF55-7A16B1163D73}">
      <dgm:prSet/>
      <dgm:spPr/>
      <dgm:t>
        <a:bodyPr/>
        <a:lstStyle/>
        <a:p>
          <a:endParaRPr lang="es-PE"/>
        </a:p>
      </dgm:t>
    </dgm:pt>
    <dgm:pt modelId="{1F8415CE-6BEB-46DF-B03E-A9F80426D44A}">
      <dgm:prSet phldrT="[Texto]"/>
      <dgm:spPr/>
      <dgm:t>
        <a:bodyPr/>
        <a:lstStyle/>
        <a:p>
          <a:r>
            <a:rPr lang="es-PE" dirty="0"/>
            <a:t>Eficacia</a:t>
          </a:r>
        </a:p>
      </dgm:t>
    </dgm:pt>
    <dgm:pt modelId="{8EBCF15C-C769-4100-90A2-311D6CFA35C6}" type="parTrans" cxnId="{2B99A54C-1B1C-47B0-AC81-5273D0F66F20}">
      <dgm:prSet/>
      <dgm:spPr/>
      <dgm:t>
        <a:bodyPr/>
        <a:lstStyle/>
        <a:p>
          <a:endParaRPr lang="es-PE"/>
        </a:p>
      </dgm:t>
    </dgm:pt>
    <dgm:pt modelId="{80C18BB3-E493-4B2A-AD5E-C91D2E127C67}" type="sibTrans" cxnId="{2B99A54C-1B1C-47B0-AC81-5273D0F66F20}">
      <dgm:prSet/>
      <dgm:spPr/>
      <dgm:t>
        <a:bodyPr/>
        <a:lstStyle/>
        <a:p>
          <a:endParaRPr lang="es-PE"/>
        </a:p>
      </dgm:t>
    </dgm:pt>
    <dgm:pt modelId="{60BF9D2A-7042-498F-85B6-4D4883526683}">
      <dgm:prSet phldrT="[Texto]"/>
      <dgm:spPr/>
      <dgm:t>
        <a:bodyPr/>
        <a:lstStyle/>
        <a:p>
          <a:r>
            <a:rPr lang="es-PE" dirty="0"/>
            <a:t>Economía</a:t>
          </a:r>
        </a:p>
      </dgm:t>
    </dgm:pt>
    <dgm:pt modelId="{216E35C5-F10B-45DD-8769-08DF441A52EA}" type="parTrans" cxnId="{C05BEF40-E035-4A35-BD7E-A97E71E462C2}">
      <dgm:prSet/>
      <dgm:spPr/>
      <dgm:t>
        <a:bodyPr/>
        <a:lstStyle/>
        <a:p>
          <a:endParaRPr lang="es-PE"/>
        </a:p>
      </dgm:t>
    </dgm:pt>
    <dgm:pt modelId="{93CAA634-7D94-41BE-AFED-FF36113C2D0F}" type="sibTrans" cxnId="{C05BEF40-E035-4A35-BD7E-A97E71E462C2}">
      <dgm:prSet/>
      <dgm:spPr/>
      <dgm:t>
        <a:bodyPr/>
        <a:lstStyle/>
        <a:p>
          <a:endParaRPr lang="es-PE"/>
        </a:p>
      </dgm:t>
    </dgm:pt>
    <dgm:pt modelId="{AEDC524A-508B-4709-ADDB-06C9D0C461D4}">
      <dgm:prSet phldrT="[Texto]"/>
      <dgm:spPr/>
      <dgm:t>
        <a:bodyPr/>
        <a:lstStyle/>
        <a:p>
          <a:r>
            <a:rPr lang="es-PE" dirty="0"/>
            <a:t>Eficiencia</a:t>
          </a:r>
        </a:p>
      </dgm:t>
    </dgm:pt>
    <dgm:pt modelId="{813E16AF-4571-4D18-AA83-E00CE9F8F8CE}" type="parTrans" cxnId="{011632BC-0E27-49B4-8E97-4DC704E6F08C}">
      <dgm:prSet/>
      <dgm:spPr/>
      <dgm:t>
        <a:bodyPr/>
        <a:lstStyle/>
        <a:p>
          <a:endParaRPr lang="es-PE"/>
        </a:p>
      </dgm:t>
    </dgm:pt>
    <dgm:pt modelId="{C12ECAF9-7448-46B9-9153-70C17EAE8630}" type="sibTrans" cxnId="{011632BC-0E27-49B4-8E97-4DC704E6F08C}">
      <dgm:prSet/>
      <dgm:spPr/>
      <dgm:t>
        <a:bodyPr/>
        <a:lstStyle/>
        <a:p>
          <a:endParaRPr lang="es-PE"/>
        </a:p>
      </dgm:t>
    </dgm:pt>
    <dgm:pt modelId="{33810C8C-31AA-42B2-8763-00D3F5FE1BB1}">
      <dgm:prSet phldrT="[Texto]"/>
      <dgm:spPr/>
      <dgm:t>
        <a:bodyPr/>
        <a:lstStyle/>
        <a:p>
          <a:r>
            <a:rPr lang="es-PE" dirty="0"/>
            <a:t>Confiabilidad</a:t>
          </a:r>
        </a:p>
      </dgm:t>
    </dgm:pt>
    <dgm:pt modelId="{F9B89C6B-46B7-41BC-BA7D-84EBED4958D7}" type="parTrans" cxnId="{C2C92D64-738A-4486-B903-644B08D9B807}">
      <dgm:prSet/>
      <dgm:spPr/>
      <dgm:t>
        <a:bodyPr/>
        <a:lstStyle/>
        <a:p>
          <a:endParaRPr lang="es-PE"/>
        </a:p>
      </dgm:t>
    </dgm:pt>
    <dgm:pt modelId="{B4A00058-F96C-4C08-A1C8-A954828CA745}" type="sibTrans" cxnId="{C2C92D64-738A-4486-B903-644B08D9B807}">
      <dgm:prSet/>
      <dgm:spPr/>
      <dgm:t>
        <a:bodyPr/>
        <a:lstStyle/>
        <a:p>
          <a:endParaRPr lang="es-PE"/>
        </a:p>
      </dgm:t>
    </dgm:pt>
    <dgm:pt modelId="{7E2BBD37-7203-4C34-99B1-7AA9313929C5}">
      <dgm:prSet phldrT="[Texto]"/>
      <dgm:spPr/>
      <dgm:t>
        <a:bodyPr/>
        <a:lstStyle/>
        <a:p>
          <a:r>
            <a:rPr lang="es-PE" dirty="0"/>
            <a:t>Priorización</a:t>
          </a:r>
        </a:p>
      </dgm:t>
    </dgm:pt>
    <dgm:pt modelId="{A26E40C1-FBE3-4E48-A19F-A5ACCB36C1FC}" type="parTrans" cxnId="{31C28E54-B5C3-44E1-8423-DDA94631ADC3}">
      <dgm:prSet/>
      <dgm:spPr/>
      <dgm:t>
        <a:bodyPr/>
        <a:lstStyle/>
        <a:p>
          <a:endParaRPr lang="es-PE"/>
        </a:p>
      </dgm:t>
    </dgm:pt>
    <dgm:pt modelId="{D7F4D3AA-F609-4629-A7C5-1FA5A6CA1487}" type="sibTrans" cxnId="{31C28E54-B5C3-44E1-8423-DDA94631ADC3}">
      <dgm:prSet/>
      <dgm:spPr/>
      <dgm:t>
        <a:bodyPr/>
        <a:lstStyle/>
        <a:p>
          <a:endParaRPr lang="es-PE"/>
        </a:p>
      </dgm:t>
    </dgm:pt>
    <dgm:pt modelId="{8CCFAAA1-3A53-4E8C-A316-217DDF867DAC}" type="pres">
      <dgm:prSet presAssocID="{E2B9DDF3-C317-4BBD-B9D2-459508E90631}" presName="Name0" presStyleCnt="0">
        <dgm:presLayoutVars>
          <dgm:dir/>
          <dgm:resizeHandles val="exact"/>
        </dgm:presLayoutVars>
      </dgm:prSet>
      <dgm:spPr/>
    </dgm:pt>
    <dgm:pt modelId="{F8EF0217-8367-4D9F-8954-B88E58238825}" type="pres">
      <dgm:prSet presAssocID="{BD79C07E-79C6-48D9-86F7-49D06619584C}" presName="composite" presStyleCnt="0"/>
      <dgm:spPr/>
    </dgm:pt>
    <dgm:pt modelId="{92B0FB83-F6B4-40B9-A64F-819CF8519347}" type="pres">
      <dgm:prSet presAssocID="{BD79C07E-79C6-48D9-86F7-49D06619584C}" presName="rect1" presStyleLbl="trAlignAcc1" presStyleIdx="0" presStyleCnt="6">
        <dgm:presLayoutVars>
          <dgm:bulletEnabled val="1"/>
        </dgm:presLayoutVars>
      </dgm:prSet>
      <dgm:spPr/>
    </dgm:pt>
    <dgm:pt modelId="{91FC111A-B7FB-46DB-89AB-81AD7CF51B9C}" type="pres">
      <dgm:prSet presAssocID="{BD79C07E-79C6-48D9-86F7-49D06619584C}"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dgm:spPr>
    </dgm:pt>
    <dgm:pt modelId="{0592FF93-9EDD-4F55-A916-05764FE6F52C}" type="pres">
      <dgm:prSet presAssocID="{2AC54494-F5D8-4912-8D98-DEC04CEEDCEE}" presName="sibTrans" presStyleCnt="0"/>
      <dgm:spPr/>
    </dgm:pt>
    <dgm:pt modelId="{76F8A804-02F7-4D73-A940-DE448B7A71E9}" type="pres">
      <dgm:prSet presAssocID="{1F8415CE-6BEB-46DF-B03E-A9F80426D44A}" presName="composite" presStyleCnt="0"/>
      <dgm:spPr/>
    </dgm:pt>
    <dgm:pt modelId="{A126CDD0-7BFC-4EE7-B0D2-172D66C083DA}" type="pres">
      <dgm:prSet presAssocID="{1F8415CE-6BEB-46DF-B03E-A9F80426D44A}" presName="rect1" presStyleLbl="trAlignAcc1" presStyleIdx="1" presStyleCnt="6">
        <dgm:presLayoutVars>
          <dgm:bulletEnabled val="1"/>
        </dgm:presLayoutVars>
      </dgm:prSet>
      <dgm:spPr/>
    </dgm:pt>
    <dgm:pt modelId="{072E31C1-90FF-4CD0-BB6E-671EA779C013}" type="pres">
      <dgm:prSet presAssocID="{1F8415CE-6BEB-46DF-B03E-A9F80426D44A}"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A3D6214E-9457-4AFF-96EA-ED823F81F5C9}" type="pres">
      <dgm:prSet presAssocID="{80C18BB3-E493-4B2A-AD5E-C91D2E127C67}" presName="sibTrans" presStyleCnt="0"/>
      <dgm:spPr/>
    </dgm:pt>
    <dgm:pt modelId="{FD356BD3-66F2-4260-B925-8E415FB57992}" type="pres">
      <dgm:prSet presAssocID="{60BF9D2A-7042-498F-85B6-4D4883526683}" presName="composite" presStyleCnt="0"/>
      <dgm:spPr/>
    </dgm:pt>
    <dgm:pt modelId="{23346A56-C9A1-4E47-A61B-14E92487A99A}" type="pres">
      <dgm:prSet presAssocID="{60BF9D2A-7042-498F-85B6-4D4883526683}" presName="rect1" presStyleLbl="trAlignAcc1" presStyleIdx="2" presStyleCnt="6">
        <dgm:presLayoutVars>
          <dgm:bulletEnabled val="1"/>
        </dgm:presLayoutVars>
      </dgm:prSet>
      <dgm:spPr/>
    </dgm:pt>
    <dgm:pt modelId="{DCE63934-12D2-47DB-87AA-1E509B59B2D0}" type="pres">
      <dgm:prSet presAssocID="{60BF9D2A-7042-498F-85B6-4D4883526683}"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pt>
    <dgm:pt modelId="{603A2135-2183-48DE-9E0E-5B6AC685DB42}" type="pres">
      <dgm:prSet presAssocID="{93CAA634-7D94-41BE-AFED-FF36113C2D0F}" presName="sibTrans" presStyleCnt="0"/>
      <dgm:spPr/>
    </dgm:pt>
    <dgm:pt modelId="{3044A9CA-BA05-4A53-BE9C-59D6C0999DC3}" type="pres">
      <dgm:prSet presAssocID="{AEDC524A-508B-4709-ADDB-06C9D0C461D4}" presName="composite" presStyleCnt="0"/>
      <dgm:spPr/>
    </dgm:pt>
    <dgm:pt modelId="{D7844C6E-BEAF-4DEE-9A25-1E9A3CDBD35A}" type="pres">
      <dgm:prSet presAssocID="{AEDC524A-508B-4709-ADDB-06C9D0C461D4}" presName="rect1" presStyleLbl="trAlignAcc1" presStyleIdx="3" presStyleCnt="6">
        <dgm:presLayoutVars>
          <dgm:bulletEnabled val="1"/>
        </dgm:presLayoutVars>
      </dgm:prSet>
      <dgm:spPr/>
    </dgm:pt>
    <dgm:pt modelId="{5A6FFB51-9565-4244-89C3-BE60D05DCD92}" type="pres">
      <dgm:prSet presAssocID="{AEDC524A-508B-4709-ADDB-06C9D0C461D4}"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dgm:spPr>
    </dgm:pt>
    <dgm:pt modelId="{9734889D-2024-4A03-8130-D4ACA3E15032}" type="pres">
      <dgm:prSet presAssocID="{C12ECAF9-7448-46B9-9153-70C17EAE8630}" presName="sibTrans" presStyleCnt="0"/>
      <dgm:spPr/>
    </dgm:pt>
    <dgm:pt modelId="{DBDD46D2-F689-4338-986A-111AAB16AD25}" type="pres">
      <dgm:prSet presAssocID="{33810C8C-31AA-42B2-8763-00D3F5FE1BB1}" presName="composite" presStyleCnt="0"/>
      <dgm:spPr/>
    </dgm:pt>
    <dgm:pt modelId="{53FE7939-F34B-4B46-9E38-E69030729A56}" type="pres">
      <dgm:prSet presAssocID="{33810C8C-31AA-42B2-8763-00D3F5FE1BB1}" presName="rect1" presStyleLbl="trAlignAcc1" presStyleIdx="4" presStyleCnt="6">
        <dgm:presLayoutVars>
          <dgm:bulletEnabled val="1"/>
        </dgm:presLayoutVars>
      </dgm:prSet>
      <dgm:spPr/>
    </dgm:pt>
    <dgm:pt modelId="{2A1E1327-501D-435C-91AC-AA86B0191F4D}" type="pres">
      <dgm:prSet presAssocID="{33810C8C-31AA-42B2-8763-00D3F5FE1BB1}"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3CAF14EC-B71C-44D2-A110-9F7B02B39BC2}" type="pres">
      <dgm:prSet presAssocID="{B4A00058-F96C-4C08-A1C8-A954828CA745}" presName="sibTrans" presStyleCnt="0"/>
      <dgm:spPr/>
    </dgm:pt>
    <dgm:pt modelId="{0F75EAF2-53C8-4CE6-BAA8-EDFD5C9F3C19}" type="pres">
      <dgm:prSet presAssocID="{7E2BBD37-7203-4C34-99B1-7AA9313929C5}" presName="composite" presStyleCnt="0"/>
      <dgm:spPr/>
    </dgm:pt>
    <dgm:pt modelId="{2C4C4B73-16D1-4BA1-BC88-626C84C05398}" type="pres">
      <dgm:prSet presAssocID="{7E2BBD37-7203-4C34-99B1-7AA9313929C5}" presName="rect1" presStyleLbl="trAlignAcc1" presStyleIdx="5" presStyleCnt="6">
        <dgm:presLayoutVars>
          <dgm:bulletEnabled val="1"/>
        </dgm:presLayoutVars>
      </dgm:prSet>
      <dgm:spPr/>
    </dgm:pt>
    <dgm:pt modelId="{CE0C9D2E-9218-4B2A-BE5A-8C5755DAD054}" type="pres">
      <dgm:prSet presAssocID="{7E2BBD37-7203-4C34-99B1-7AA9313929C5}"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6000" r="-6000"/>
          </a:stretch>
        </a:blipFill>
      </dgm:spPr>
    </dgm:pt>
  </dgm:ptLst>
  <dgm:cxnLst>
    <dgm:cxn modelId="{B9B8730A-2CE9-41CB-9D7D-8C8720AA3056}" type="presOf" srcId="{7E2BBD37-7203-4C34-99B1-7AA9313929C5}" destId="{2C4C4B73-16D1-4BA1-BC88-626C84C05398}" srcOrd="0" destOrd="0" presId="urn:microsoft.com/office/officeart/2008/layout/PictureStrips"/>
    <dgm:cxn modelId="{A1B64F3C-4263-4A31-926A-775406747CFF}" type="presOf" srcId="{60BF9D2A-7042-498F-85B6-4D4883526683}" destId="{23346A56-C9A1-4E47-A61B-14E92487A99A}" srcOrd="0" destOrd="0" presId="urn:microsoft.com/office/officeart/2008/layout/PictureStrips"/>
    <dgm:cxn modelId="{C05BEF40-E035-4A35-BD7E-A97E71E462C2}" srcId="{E2B9DDF3-C317-4BBD-B9D2-459508E90631}" destId="{60BF9D2A-7042-498F-85B6-4D4883526683}" srcOrd="2" destOrd="0" parTransId="{216E35C5-F10B-45DD-8769-08DF441A52EA}" sibTransId="{93CAA634-7D94-41BE-AFED-FF36113C2D0F}"/>
    <dgm:cxn modelId="{C2C92D64-738A-4486-B903-644B08D9B807}" srcId="{E2B9DDF3-C317-4BBD-B9D2-459508E90631}" destId="{33810C8C-31AA-42B2-8763-00D3F5FE1BB1}" srcOrd="4" destOrd="0" parTransId="{F9B89C6B-46B7-41BC-BA7D-84EBED4958D7}" sibTransId="{B4A00058-F96C-4C08-A1C8-A954828CA745}"/>
    <dgm:cxn modelId="{2B99A54C-1B1C-47B0-AC81-5273D0F66F20}" srcId="{E2B9DDF3-C317-4BBD-B9D2-459508E90631}" destId="{1F8415CE-6BEB-46DF-B03E-A9F80426D44A}" srcOrd="1" destOrd="0" parTransId="{8EBCF15C-C769-4100-90A2-311D6CFA35C6}" sibTransId="{80C18BB3-E493-4B2A-AD5E-C91D2E127C67}"/>
    <dgm:cxn modelId="{ED5FAA52-38F6-4CF3-9E6E-58ABFAA0F770}" type="presOf" srcId="{33810C8C-31AA-42B2-8763-00D3F5FE1BB1}" destId="{53FE7939-F34B-4B46-9E38-E69030729A56}" srcOrd="0" destOrd="0" presId="urn:microsoft.com/office/officeart/2008/layout/PictureStrips"/>
    <dgm:cxn modelId="{95926253-8367-4B2A-8774-DA8442E625F5}" type="presOf" srcId="{AEDC524A-508B-4709-ADDB-06C9D0C461D4}" destId="{D7844C6E-BEAF-4DEE-9A25-1E9A3CDBD35A}" srcOrd="0" destOrd="0" presId="urn:microsoft.com/office/officeart/2008/layout/PictureStrips"/>
    <dgm:cxn modelId="{31C28E54-B5C3-44E1-8423-DDA94631ADC3}" srcId="{E2B9DDF3-C317-4BBD-B9D2-459508E90631}" destId="{7E2BBD37-7203-4C34-99B1-7AA9313929C5}" srcOrd="5" destOrd="0" parTransId="{A26E40C1-FBE3-4E48-A19F-A5ACCB36C1FC}" sibTransId="{D7F4D3AA-F609-4629-A7C5-1FA5A6CA1487}"/>
    <dgm:cxn modelId="{5B25AB80-17E3-4F8F-B078-89A51C9D7C34}" type="presOf" srcId="{1F8415CE-6BEB-46DF-B03E-A9F80426D44A}" destId="{A126CDD0-7BFC-4EE7-B0D2-172D66C083DA}" srcOrd="0" destOrd="0" presId="urn:microsoft.com/office/officeart/2008/layout/PictureStrips"/>
    <dgm:cxn modelId="{5EB2ABB5-C8FB-458E-BF55-7A16B1163D73}" srcId="{E2B9DDF3-C317-4BBD-B9D2-459508E90631}" destId="{BD79C07E-79C6-48D9-86F7-49D06619584C}" srcOrd="0" destOrd="0" parTransId="{0B16862D-CA32-4E88-9838-B1DA08AAE853}" sibTransId="{2AC54494-F5D8-4912-8D98-DEC04CEEDCEE}"/>
    <dgm:cxn modelId="{011632BC-0E27-49B4-8E97-4DC704E6F08C}" srcId="{E2B9DDF3-C317-4BBD-B9D2-459508E90631}" destId="{AEDC524A-508B-4709-ADDB-06C9D0C461D4}" srcOrd="3" destOrd="0" parTransId="{813E16AF-4571-4D18-AA83-E00CE9F8F8CE}" sibTransId="{C12ECAF9-7448-46B9-9153-70C17EAE8630}"/>
    <dgm:cxn modelId="{4A797ABC-EEE6-450D-BCCE-A4410CAB9196}" type="presOf" srcId="{BD79C07E-79C6-48D9-86F7-49D06619584C}" destId="{92B0FB83-F6B4-40B9-A64F-819CF8519347}" srcOrd="0" destOrd="0" presId="urn:microsoft.com/office/officeart/2008/layout/PictureStrips"/>
    <dgm:cxn modelId="{69DE74EF-B75B-467D-9225-82EE8AD7CA45}" type="presOf" srcId="{E2B9DDF3-C317-4BBD-B9D2-459508E90631}" destId="{8CCFAAA1-3A53-4E8C-A316-217DDF867DAC}" srcOrd="0" destOrd="0" presId="urn:microsoft.com/office/officeart/2008/layout/PictureStrips"/>
    <dgm:cxn modelId="{E69A9C01-B4CC-4356-B787-F44DBEAB0CC2}" type="presParOf" srcId="{8CCFAAA1-3A53-4E8C-A316-217DDF867DAC}" destId="{F8EF0217-8367-4D9F-8954-B88E58238825}" srcOrd="0" destOrd="0" presId="urn:microsoft.com/office/officeart/2008/layout/PictureStrips"/>
    <dgm:cxn modelId="{B1564B85-C50B-4307-A97C-FB28DBB25FA7}" type="presParOf" srcId="{F8EF0217-8367-4D9F-8954-B88E58238825}" destId="{92B0FB83-F6B4-40B9-A64F-819CF8519347}" srcOrd="0" destOrd="0" presId="urn:microsoft.com/office/officeart/2008/layout/PictureStrips"/>
    <dgm:cxn modelId="{78C7CD35-4685-4539-B86E-B656453B4A9D}" type="presParOf" srcId="{F8EF0217-8367-4D9F-8954-B88E58238825}" destId="{91FC111A-B7FB-46DB-89AB-81AD7CF51B9C}" srcOrd="1" destOrd="0" presId="urn:microsoft.com/office/officeart/2008/layout/PictureStrips"/>
    <dgm:cxn modelId="{7CDDDCDB-0D6B-4862-A23B-DBD98D3940BB}" type="presParOf" srcId="{8CCFAAA1-3A53-4E8C-A316-217DDF867DAC}" destId="{0592FF93-9EDD-4F55-A916-05764FE6F52C}" srcOrd="1" destOrd="0" presId="urn:microsoft.com/office/officeart/2008/layout/PictureStrips"/>
    <dgm:cxn modelId="{F6F2536D-3D17-439B-B549-85477D81570C}" type="presParOf" srcId="{8CCFAAA1-3A53-4E8C-A316-217DDF867DAC}" destId="{76F8A804-02F7-4D73-A940-DE448B7A71E9}" srcOrd="2" destOrd="0" presId="urn:microsoft.com/office/officeart/2008/layout/PictureStrips"/>
    <dgm:cxn modelId="{BE397067-CFBB-4191-ACEB-FDC31C54D719}" type="presParOf" srcId="{76F8A804-02F7-4D73-A940-DE448B7A71E9}" destId="{A126CDD0-7BFC-4EE7-B0D2-172D66C083DA}" srcOrd="0" destOrd="0" presId="urn:microsoft.com/office/officeart/2008/layout/PictureStrips"/>
    <dgm:cxn modelId="{E7A81CA7-B5F7-4843-889C-0355F4C01E61}" type="presParOf" srcId="{76F8A804-02F7-4D73-A940-DE448B7A71E9}" destId="{072E31C1-90FF-4CD0-BB6E-671EA779C013}" srcOrd="1" destOrd="0" presId="urn:microsoft.com/office/officeart/2008/layout/PictureStrips"/>
    <dgm:cxn modelId="{BDFF22BF-2229-4AFB-987A-1B36184131E2}" type="presParOf" srcId="{8CCFAAA1-3A53-4E8C-A316-217DDF867DAC}" destId="{A3D6214E-9457-4AFF-96EA-ED823F81F5C9}" srcOrd="3" destOrd="0" presId="urn:microsoft.com/office/officeart/2008/layout/PictureStrips"/>
    <dgm:cxn modelId="{22194A09-B86D-4117-A339-66480E1B93B8}" type="presParOf" srcId="{8CCFAAA1-3A53-4E8C-A316-217DDF867DAC}" destId="{FD356BD3-66F2-4260-B925-8E415FB57992}" srcOrd="4" destOrd="0" presId="urn:microsoft.com/office/officeart/2008/layout/PictureStrips"/>
    <dgm:cxn modelId="{4DBB020E-4DDD-431E-ACDB-0E7CC4889A33}" type="presParOf" srcId="{FD356BD3-66F2-4260-B925-8E415FB57992}" destId="{23346A56-C9A1-4E47-A61B-14E92487A99A}" srcOrd="0" destOrd="0" presId="urn:microsoft.com/office/officeart/2008/layout/PictureStrips"/>
    <dgm:cxn modelId="{DA047275-67B3-4525-BB9A-4BD747E0EC47}" type="presParOf" srcId="{FD356BD3-66F2-4260-B925-8E415FB57992}" destId="{DCE63934-12D2-47DB-87AA-1E509B59B2D0}" srcOrd="1" destOrd="0" presId="urn:microsoft.com/office/officeart/2008/layout/PictureStrips"/>
    <dgm:cxn modelId="{2A7AD7DC-C170-47C5-A89B-102A79B1B484}" type="presParOf" srcId="{8CCFAAA1-3A53-4E8C-A316-217DDF867DAC}" destId="{603A2135-2183-48DE-9E0E-5B6AC685DB42}" srcOrd="5" destOrd="0" presId="urn:microsoft.com/office/officeart/2008/layout/PictureStrips"/>
    <dgm:cxn modelId="{2C3628A8-43A7-4060-A71A-0803878410DB}" type="presParOf" srcId="{8CCFAAA1-3A53-4E8C-A316-217DDF867DAC}" destId="{3044A9CA-BA05-4A53-BE9C-59D6C0999DC3}" srcOrd="6" destOrd="0" presId="urn:microsoft.com/office/officeart/2008/layout/PictureStrips"/>
    <dgm:cxn modelId="{3960B7B7-C535-4E96-BA28-CECE9A18FA83}" type="presParOf" srcId="{3044A9CA-BA05-4A53-BE9C-59D6C0999DC3}" destId="{D7844C6E-BEAF-4DEE-9A25-1E9A3CDBD35A}" srcOrd="0" destOrd="0" presId="urn:microsoft.com/office/officeart/2008/layout/PictureStrips"/>
    <dgm:cxn modelId="{2D39773B-8E0F-46A0-8635-EA9C0AA87DF0}" type="presParOf" srcId="{3044A9CA-BA05-4A53-BE9C-59D6C0999DC3}" destId="{5A6FFB51-9565-4244-89C3-BE60D05DCD92}" srcOrd="1" destOrd="0" presId="urn:microsoft.com/office/officeart/2008/layout/PictureStrips"/>
    <dgm:cxn modelId="{98CADDCE-83A2-4CA4-AEEC-7C677F026A85}" type="presParOf" srcId="{8CCFAAA1-3A53-4E8C-A316-217DDF867DAC}" destId="{9734889D-2024-4A03-8130-D4ACA3E15032}" srcOrd="7" destOrd="0" presId="urn:microsoft.com/office/officeart/2008/layout/PictureStrips"/>
    <dgm:cxn modelId="{90A0477D-2F23-41F6-A8DF-1F234D32C25F}" type="presParOf" srcId="{8CCFAAA1-3A53-4E8C-A316-217DDF867DAC}" destId="{DBDD46D2-F689-4338-986A-111AAB16AD25}" srcOrd="8" destOrd="0" presId="urn:microsoft.com/office/officeart/2008/layout/PictureStrips"/>
    <dgm:cxn modelId="{CF6A047B-424E-4B6F-A681-EB3DC11E0EC3}" type="presParOf" srcId="{DBDD46D2-F689-4338-986A-111AAB16AD25}" destId="{53FE7939-F34B-4B46-9E38-E69030729A56}" srcOrd="0" destOrd="0" presId="urn:microsoft.com/office/officeart/2008/layout/PictureStrips"/>
    <dgm:cxn modelId="{640ACE19-760C-4B1D-97E3-FE9B5961DD40}" type="presParOf" srcId="{DBDD46D2-F689-4338-986A-111AAB16AD25}" destId="{2A1E1327-501D-435C-91AC-AA86B0191F4D}" srcOrd="1" destOrd="0" presId="urn:microsoft.com/office/officeart/2008/layout/PictureStrips"/>
    <dgm:cxn modelId="{57033342-3FCD-4126-A26E-BDC1D2449245}" type="presParOf" srcId="{8CCFAAA1-3A53-4E8C-A316-217DDF867DAC}" destId="{3CAF14EC-B71C-44D2-A110-9F7B02B39BC2}" srcOrd="9" destOrd="0" presId="urn:microsoft.com/office/officeart/2008/layout/PictureStrips"/>
    <dgm:cxn modelId="{1C822572-C740-4896-8CB4-F17BF19A7BB8}" type="presParOf" srcId="{8CCFAAA1-3A53-4E8C-A316-217DDF867DAC}" destId="{0F75EAF2-53C8-4CE6-BAA8-EDFD5C9F3C19}" srcOrd="10" destOrd="0" presId="urn:microsoft.com/office/officeart/2008/layout/PictureStrips"/>
    <dgm:cxn modelId="{51116071-1915-4E2D-8419-CBC1D0DA797F}" type="presParOf" srcId="{0F75EAF2-53C8-4CE6-BAA8-EDFD5C9F3C19}" destId="{2C4C4B73-16D1-4BA1-BC88-626C84C05398}" srcOrd="0" destOrd="0" presId="urn:microsoft.com/office/officeart/2008/layout/PictureStrips"/>
    <dgm:cxn modelId="{2A85DFC3-E220-4569-B2E4-2C595E41B6BD}" type="presParOf" srcId="{0F75EAF2-53C8-4CE6-BAA8-EDFD5C9F3C19}" destId="{CE0C9D2E-9218-4B2A-BE5A-8C5755DAD05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2B6A65-2D73-463C-82E3-667406EDE714}" type="doc">
      <dgm:prSet loTypeId="urn:microsoft.com/office/officeart/2005/8/layout/target1" loCatId="relationship" qsTypeId="urn:microsoft.com/office/officeart/2005/8/quickstyle/3d2#1" qsCatId="3D" csTypeId="urn:microsoft.com/office/officeart/2005/8/colors/colorful4#2" csCatId="colorful" phldr="1"/>
      <dgm:spPr/>
    </dgm:pt>
    <dgm:pt modelId="{AA18CBCE-1667-4218-BB72-668071A4CA68}">
      <dgm:prSet phldrT="[Texto]" custT="1"/>
      <dgm:spPr/>
      <dgm:t>
        <a:bodyPr/>
        <a:lstStyle/>
        <a:p>
          <a:pPr algn="ctr"/>
          <a:r>
            <a:rPr lang="es-PE" sz="2000" dirty="0"/>
            <a:t>Control Interno Institucional (CII) (proceso)</a:t>
          </a:r>
        </a:p>
      </dgm:t>
    </dgm:pt>
    <dgm:pt modelId="{23864DD8-4D93-4EEF-89BF-08C57B8990FF}" type="parTrans" cxnId="{EF087753-B58B-44A2-B963-317F7CBE40F4}">
      <dgm:prSet/>
      <dgm:spPr/>
      <dgm:t>
        <a:bodyPr/>
        <a:lstStyle/>
        <a:p>
          <a:pPr algn="ctr"/>
          <a:endParaRPr lang="es-PE"/>
        </a:p>
      </dgm:t>
    </dgm:pt>
    <dgm:pt modelId="{E0639E3D-6BF9-4F70-8D60-CDC389CFB70F}" type="sibTrans" cxnId="{EF087753-B58B-44A2-B963-317F7CBE40F4}">
      <dgm:prSet/>
      <dgm:spPr/>
      <dgm:t>
        <a:bodyPr/>
        <a:lstStyle/>
        <a:p>
          <a:pPr algn="ctr"/>
          <a:endParaRPr lang="es-PE"/>
        </a:p>
      </dgm:t>
    </dgm:pt>
    <dgm:pt modelId="{ED2F18D4-DC5D-448B-8506-CEEA60381BA8}">
      <dgm:prSet phldrT="[Texto]" custT="1"/>
      <dgm:spPr/>
      <dgm:t>
        <a:bodyPr/>
        <a:lstStyle/>
        <a:p>
          <a:pPr algn="ctr"/>
          <a:r>
            <a:rPr lang="es-PE" sz="2000"/>
            <a:t>Sistema de Control Interno (SCI)</a:t>
          </a:r>
        </a:p>
      </dgm:t>
    </dgm:pt>
    <dgm:pt modelId="{17C50E95-1B25-4579-92A7-0F344F468557}" type="parTrans" cxnId="{C37C44F0-FDB0-46C4-9C42-EAF991F81660}">
      <dgm:prSet/>
      <dgm:spPr/>
      <dgm:t>
        <a:bodyPr/>
        <a:lstStyle/>
        <a:p>
          <a:pPr algn="ctr"/>
          <a:endParaRPr lang="es-PE"/>
        </a:p>
      </dgm:t>
    </dgm:pt>
    <dgm:pt modelId="{8C9F8F5E-A424-4A14-A893-166D71F658F7}" type="sibTrans" cxnId="{C37C44F0-FDB0-46C4-9C42-EAF991F81660}">
      <dgm:prSet/>
      <dgm:spPr/>
      <dgm:t>
        <a:bodyPr/>
        <a:lstStyle/>
        <a:p>
          <a:pPr algn="ctr"/>
          <a:endParaRPr lang="es-PE"/>
        </a:p>
      </dgm:t>
    </dgm:pt>
    <dgm:pt modelId="{B3B2AFFA-7C52-4051-8707-A8CE873348D2}">
      <dgm:prSet phldrT="[Texto]" custT="1"/>
      <dgm:spPr/>
      <dgm:t>
        <a:bodyPr/>
        <a:lstStyle/>
        <a:p>
          <a:pPr algn="ctr"/>
          <a:r>
            <a:rPr lang="es-PE" sz="2000" b="1" dirty="0">
              <a:solidFill>
                <a:schemeClr val="accent1"/>
              </a:solidFill>
            </a:rPr>
            <a:t>Sistemas de Gestión de la Entidad</a:t>
          </a:r>
        </a:p>
      </dgm:t>
    </dgm:pt>
    <dgm:pt modelId="{14525597-DBC8-486D-96E5-9ED0AE083204}" type="parTrans" cxnId="{B65C6AA1-E1AC-4910-AD23-39B293040F09}">
      <dgm:prSet/>
      <dgm:spPr/>
      <dgm:t>
        <a:bodyPr/>
        <a:lstStyle/>
        <a:p>
          <a:pPr algn="ctr"/>
          <a:endParaRPr lang="es-PE"/>
        </a:p>
      </dgm:t>
    </dgm:pt>
    <dgm:pt modelId="{292D1438-75B6-4BA5-B718-B1BCDA2DC2B4}" type="sibTrans" cxnId="{B65C6AA1-E1AC-4910-AD23-39B293040F09}">
      <dgm:prSet/>
      <dgm:spPr/>
      <dgm:t>
        <a:bodyPr/>
        <a:lstStyle/>
        <a:p>
          <a:pPr algn="ctr"/>
          <a:endParaRPr lang="es-PE"/>
        </a:p>
      </dgm:t>
    </dgm:pt>
    <dgm:pt modelId="{F4B0CBBA-7001-4529-8E1B-FFAAAEE32393}">
      <dgm:prSet phldrT="[Texto]" custT="1"/>
      <dgm:spPr/>
      <dgm:t>
        <a:bodyPr/>
        <a:lstStyle/>
        <a:p>
          <a:pPr algn="ctr"/>
          <a:r>
            <a:rPr lang="es-PE" sz="2000" dirty="0"/>
            <a:t>Estructura de Control Interno (componentes)</a:t>
          </a:r>
        </a:p>
      </dgm:t>
    </dgm:pt>
    <dgm:pt modelId="{3C88A1AE-8608-4ED2-A942-E3F7E9324104}" type="parTrans" cxnId="{C7E9D820-E182-4C0B-B356-C430EF090D44}">
      <dgm:prSet/>
      <dgm:spPr/>
      <dgm:t>
        <a:bodyPr/>
        <a:lstStyle/>
        <a:p>
          <a:pPr algn="ctr"/>
          <a:endParaRPr lang="es-PE"/>
        </a:p>
      </dgm:t>
    </dgm:pt>
    <dgm:pt modelId="{34E78E5B-2DD4-43BE-B4FF-C71DE3B3E49D}" type="sibTrans" cxnId="{C7E9D820-E182-4C0B-B356-C430EF090D44}">
      <dgm:prSet/>
      <dgm:spPr/>
      <dgm:t>
        <a:bodyPr/>
        <a:lstStyle/>
        <a:p>
          <a:pPr algn="ctr"/>
          <a:endParaRPr lang="es-PE"/>
        </a:p>
      </dgm:t>
    </dgm:pt>
    <dgm:pt modelId="{24B5BB3D-8F4F-4173-88C6-99159A47D93B}" type="pres">
      <dgm:prSet presAssocID="{A72B6A65-2D73-463C-82E3-667406EDE714}" presName="composite" presStyleCnt="0">
        <dgm:presLayoutVars>
          <dgm:chMax val="5"/>
          <dgm:dir/>
          <dgm:resizeHandles val="exact"/>
        </dgm:presLayoutVars>
      </dgm:prSet>
      <dgm:spPr/>
    </dgm:pt>
    <dgm:pt modelId="{75FAE125-E974-4CB9-9DC9-F3D5CA5B623D}" type="pres">
      <dgm:prSet presAssocID="{AA18CBCE-1667-4218-BB72-668071A4CA68}" presName="circle1" presStyleLbl="lnNode1" presStyleIdx="0" presStyleCnt="4"/>
      <dgm:spPr/>
    </dgm:pt>
    <dgm:pt modelId="{D85A45F6-D6D3-4BAC-9848-D58F677C3E5C}" type="pres">
      <dgm:prSet presAssocID="{AA18CBCE-1667-4218-BB72-668071A4CA68}" presName="text1" presStyleLbl="revTx" presStyleIdx="0" presStyleCnt="4" custScaleX="181755" custLinFactNeighborX="37076" custLinFactNeighborY="3522">
        <dgm:presLayoutVars>
          <dgm:bulletEnabled val="1"/>
        </dgm:presLayoutVars>
      </dgm:prSet>
      <dgm:spPr/>
    </dgm:pt>
    <dgm:pt modelId="{F403533F-81F3-43AD-9FE3-9B3B131C776D}" type="pres">
      <dgm:prSet presAssocID="{AA18CBCE-1667-4218-BB72-668071A4CA68}" presName="line1" presStyleLbl="callout" presStyleIdx="0" presStyleCnt="8"/>
      <dgm:spPr/>
    </dgm:pt>
    <dgm:pt modelId="{0A310D69-DDE4-4C7D-AD76-D628BF85F0DF}" type="pres">
      <dgm:prSet presAssocID="{AA18CBCE-1667-4218-BB72-668071A4CA68}" presName="d1" presStyleLbl="callout" presStyleIdx="1" presStyleCnt="8"/>
      <dgm:spPr/>
    </dgm:pt>
    <dgm:pt modelId="{34D296B7-BBFD-4B6D-B136-0CD98B2327F0}" type="pres">
      <dgm:prSet presAssocID="{F4B0CBBA-7001-4529-8E1B-FFAAAEE32393}" presName="circle2" presStyleLbl="lnNode1" presStyleIdx="1" presStyleCnt="4"/>
      <dgm:spPr/>
    </dgm:pt>
    <dgm:pt modelId="{AEDE2D8C-DDFD-42BE-9ABE-7B70B22A4201}" type="pres">
      <dgm:prSet presAssocID="{F4B0CBBA-7001-4529-8E1B-FFAAAEE32393}" presName="text2" presStyleLbl="revTx" presStyleIdx="1" presStyleCnt="4" custScaleX="181755" custLinFactNeighborX="36465">
        <dgm:presLayoutVars>
          <dgm:bulletEnabled val="1"/>
        </dgm:presLayoutVars>
      </dgm:prSet>
      <dgm:spPr/>
    </dgm:pt>
    <dgm:pt modelId="{1F349847-E859-4302-B526-D0D03B8AE493}" type="pres">
      <dgm:prSet presAssocID="{F4B0CBBA-7001-4529-8E1B-FFAAAEE32393}" presName="line2" presStyleLbl="callout" presStyleIdx="2" presStyleCnt="8"/>
      <dgm:spPr/>
    </dgm:pt>
    <dgm:pt modelId="{D3BECEB3-D323-464A-BDF4-9BE4F11F82E8}" type="pres">
      <dgm:prSet presAssocID="{F4B0CBBA-7001-4529-8E1B-FFAAAEE32393}" presName="d2" presStyleLbl="callout" presStyleIdx="3" presStyleCnt="8"/>
      <dgm:spPr/>
    </dgm:pt>
    <dgm:pt modelId="{60A67410-E2C3-48F9-B7EF-3829B3916D3A}" type="pres">
      <dgm:prSet presAssocID="{ED2F18D4-DC5D-448B-8506-CEEA60381BA8}" presName="circle3" presStyleLbl="lnNode1" presStyleIdx="2" presStyleCnt="4"/>
      <dgm:spPr/>
    </dgm:pt>
    <dgm:pt modelId="{E8BA1551-2A44-4541-8F4C-6CAA4C61CAEB}" type="pres">
      <dgm:prSet presAssocID="{ED2F18D4-DC5D-448B-8506-CEEA60381BA8}" presName="text3" presStyleLbl="revTx" presStyleIdx="2" presStyleCnt="4" custScaleX="181755" custLinFactNeighborX="36465">
        <dgm:presLayoutVars>
          <dgm:bulletEnabled val="1"/>
        </dgm:presLayoutVars>
      </dgm:prSet>
      <dgm:spPr/>
    </dgm:pt>
    <dgm:pt modelId="{A163760B-D4A5-46FC-8412-94B490DD800A}" type="pres">
      <dgm:prSet presAssocID="{ED2F18D4-DC5D-448B-8506-CEEA60381BA8}" presName="line3" presStyleLbl="callout" presStyleIdx="4" presStyleCnt="8"/>
      <dgm:spPr/>
    </dgm:pt>
    <dgm:pt modelId="{AA3AE5E4-6819-4824-894B-580CE32F1D53}" type="pres">
      <dgm:prSet presAssocID="{ED2F18D4-DC5D-448B-8506-CEEA60381BA8}" presName="d3" presStyleLbl="callout" presStyleIdx="5" presStyleCnt="8"/>
      <dgm:spPr/>
    </dgm:pt>
    <dgm:pt modelId="{2C7BCEB3-0E13-48FB-B503-1762D2889537}" type="pres">
      <dgm:prSet presAssocID="{B3B2AFFA-7C52-4051-8707-A8CE873348D2}" presName="circle4" presStyleLbl="lnNode1" presStyleIdx="3" presStyleCnt="4"/>
      <dgm:spPr/>
    </dgm:pt>
    <dgm:pt modelId="{CDEAC87E-EDF4-4753-A449-56A74666EA67}" type="pres">
      <dgm:prSet presAssocID="{B3B2AFFA-7C52-4051-8707-A8CE873348D2}" presName="text4" presStyleLbl="revTx" presStyleIdx="3" presStyleCnt="4" custScaleX="181755" custLinFactNeighborX="36465">
        <dgm:presLayoutVars>
          <dgm:bulletEnabled val="1"/>
        </dgm:presLayoutVars>
      </dgm:prSet>
      <dgm:spPr/>
    </dgm:pt>
    <dgm:pt modelId="{1BA76F31-F976-4346-9D9E-9012C75AC969}" type="pres">
      <dgm:prSet presAssocID="{B3B2AFFA-7C52-4051-8707-A8CE873348D2}" presName="line4" presStyleLbl="callout" presStyleIdx="6" presStyleCnt="8"/>
      <dgm:spPr/>
    </dgm:pt>
    <dgm:pt modelId="{83D6B6F5-7F30-4539-B2C5-4BE930225B21}" type="pres">
      <dgm:prSet presAssocID="{B3B2AFFA-7C52-4051-8707-A8CE873348D2}" presName="d4" presStyleLbl="callout" presStyleIdx="7" presStyleCnt="8"/>
      <dgm:spPr/>
    </dgm:pt>
  </dgm:ptLst>
  <dgm:cxnLst>
    <dgm:cxn modelId="{C7E9D820-E182-4C0B-B356-C430EF090D44}" srcId="{A72B6A65-2D73-463C-82E3-667406EDE714}" destId="{F4B0CBBA-7001-4529-8E1B-FFAAAEE32393}" srcOrd="1" destOrd="0" parTransId="{3C88A1AE-8608-4ED2-A942-E3F7E9324104}" sibTransId="{34E78E5B-2DD4-43BE-B4FF-C71DE3B3E49D}"/>
    <dgm:cxn modelId="{FF1D0E2E-1ADC-474D-8EB5-32B2F44885B1}" type="presOf" srcId="{ED2F18D4-DC5D-448B-8506-CEEA60381BA8}" destId="{E8BA1551-2A44-4541-8F4C-6CAA4C61CAEB}" srcOrd="0" destOrd="0" presId="urn:microsoft.com/office/officeart/2005/8/layout/target1"/>
    <dgm:cxn modelId="{09F6D738-0364-4781-AB8F-ABAFAFA668B6}" type="presOf" srcId="{AA18CBCE-1667-4218-BB72-668071A4CA68}" destId="{D85A45F6-D6D3-4BAC-9848-D58F677C3E5C}" srcOrd="0" destOrd="0" presId="urn:microsoft.com/office/officeart/2005/8/layout/target1"/>
    <dgm:cxn modelId="{EF087753-B58B-44A2-B963-317F7CBE40F4}" srcId="{A72B6A65-2D73-463C-82E3-667406EDE714}" destId="{AA18CBCE-1667-4218-BB72-668071A4CA68}" srcOrd="0" destOrd="0" parTransId="{23864DD8-4D93-4EEF-89BF-08C57B8990FF}" sibTransId="{E0639E3D-6BF9-4F70-8D60-CDC389CFB70F}"/>
    <dgm:cxn modelId="{B65C6AA1-E1AC-4910-AD23-39B293040F09}" srcId="{A72B6A65-2D73-463C-82E3-667406EDE714}" destId="{B3B2AFFA-7C52-4051-8707-A8CE873348D2}" srcOrd="3" destOrd="0" parTransId="{14525597-DBC8-486D-96E5-9ED0AE083204}" sibTransId="{292D1438-75B6-4BA5-B718-B1BCDA2DC2B4}"/>
    <dgm:cxn modelId="{D0BDD2C0-1DD6-408B-B94A-DD8EF2EB9A6A}" type="presOf" srcId="{A72B6A65-2D73-463C-82E3-667406EDE714}" destId="{24B5BB3D-8F4F-4173-88C6-99159A47D93B}" srcOrd="0" destOrd="0" presId="urn:microsoft.com/office/officeart/2005/8/layout/target1"/>
    <dgm:cxn modelId="{106999D3-9BA4-4911-A3C8-74EE2842EB24}" type="presOf" srcId="{B3B2AFFA-7C52-4051-8707-A8CE873348D2}" destId="{CDEAC87E-EDF4-4753-A449-56A74666EA67}" srcOrd="0" destOrd="0" presId="urn:microsoft.com/office/officeart/2005/8/layout/target1"/>
    <dgm:cxn modelId="{2B835CD5-2D03-422A-A31D-C58838F55126}" type="presOf" srcId="{F4B0CBBA-7001-4529-8E1B-FFAAAEE32393}" destId="{AEDE2D8C-DDFD-42BE-9ABE-7B70B22A4201}" srcOrd="0" destOrd="0" presId="urn:microsoft.com/office/officeart/2005/8/layout/target1"/>
    <dgm:cxn modelId="{C37C44F0-FDB0-46C4-9C42-EAF991F81660}" srcId="{A72B6A65-2D73-463C-82E3-667406EDE714}" destId="{ED2F18D4-DC5D-448B-8506-CEEA60381BA8}" srcOrd="2" destOrd="0" parTransId="{17C50E95-1B25-4579-92A7-0F344F468557}" sibTransId="{8C9F8F5E-A424-4A14-A893-166D71F658F7}"/>
    <dgm:cxn modelId="{1D42838B-6490-4F43-A276-54093654D594}" type="presParOf" srcId="{24B5BB3D-8F4F-4173-88C6-99159A47D93B}" destId="{75FAE125-E974-4CB9-9DC9-F3D5CA5B623D}" srcOrd="0" destOrd="0" presId="urn:microsoft.com/office/officeart/2005/8/layout/target1"/>
    <dgm:cxn modelId="{75FCA56C-115A-4833-9374-018AF7D433BD}" type="presParOf" srcId="{24B5BB3D-8F4F-4173-88C6-99159A47D93B}" destId="{D85A45F6-D6D3-4BAC-9848-D58F677C3E5C}" srcOrd="1" destOrd="0" presId="urn:microsoft.com/office/officeart/2005/8/layout/target1"/>
    <dgm:cxn modelId="{3F67D5D8-5F7F-4F9B-90FC-CCAF1A23CF3B}" type="presParOf" srcId="{24B5BB3D-8F4F-4173-88C6-99159A47D93B}" destId="{F403533F-81F3-43AD-9FE3-9B3B131C776D}" srcOrd="2" destOrd="0" presId="urn:microsoft.com/office/officeart/2005/8/layout/target1"/>
    <dgm:cxn modelId="{B17BAA03-B364-4F79-8AC4-E9B530C71247}" type="presParOf" srcId="{24B5BB3D-8F4F-4173-88C6-99159A47D93B}" destId="{0A310D69-DDE4-4C7D-AD76-D628BF85F0DF}" srcOrd="3" destOrd="0" presId="urn:microsoft.com/office/officeart/2005/8/layout/target1"/>
    <dgm:cxn modelId="{A1D97D2C-352E-428E-950F-E1554F921F9E}" type="presParOf" srcId="{24B5BB3D-8F4F-4173-88C6-99159A47D93B}" destId="{34D296B7-BBFD-4B6D-B136-0CD98B2327F0}" srcOrd="4" destOrd="0" presId="urn:microsoft.com/office/officeart/2005/8/layout/target1"/>
    <dgm:cxn modelId="{3CA8E2CA-93F4-45B8-9B81-ED81292591D8}" type="presParOf" srcId="{24B5BB3D-8F4F-4173-88C6-99159A47D93B}" destId="{AEDE2D8C-DDFD-42BE-9ABE-7B70B22A4201}" srcOrd="5" destOrd="0" presId="urn:microsoft.com/office/officeart/2005/8/layout/target1"/>
    <dgm:cxn modelId="{F73D5753-2B5A-4276-950B-69A0F1DEA5BA}" type="presParOf" srcId="{24B5BB3D-8F4F-4173-88C6-99159A47D93B}" destId="{1F349847-E859-4302-B526-D0D03B8AE493}" srcOrd="6" destOrd="0" presId="urn:microsoft.com/office/officeart/2005/8/layout/target1"/>
    <dgm:cxn modelId="{F90B54C3-BD9B-4A56-93ED-BB10E167C48D}" type="presParOf" srcId="{24B5BB3D-8F4F-4173-88C6-99159A47D93B}" destId="{D3BECEB3-D323-464A-BDF4-9BE4F11F82E8}" srcOrd="7" destOrd="0" presId="urn:microsoft.com/office/officeart/2005/8/layout/target1"/>
    <dgm:cxn modelId="{E55D91FB-0E8C-4330-9859-E4244CD6C392}" type="presParOf" srcId="{24B5BB3D-8F4F-4173-88C6-99159A47D93B}" destId="{60A67410-E2C3-48F9-B7EF-3829B3916D3A}" srcOrd="8" destOrd="0" presId="urn:microsoft.com/office/officeart/2005/8/layout/target1"/>
    <dgm:cxn modelId="{593C01BA-F3BB-47FE-B548-F54F190CF7AF}" type="presParOf" srcId="{24B5BB3D-8F4F-4173-88C6-99159A47D93B}" destId="{E8BA1551-2A44-4541-8F4C-6CAA4C61CAEB}" srcOrd="9" destOrd="0" presId="urn:microsoft.com/office/officeart/2005/8/layout/target1"/>
    <dgm:cxn modelId="{DB1203E2-7477-4477-8AC0-6F945FE007F3}" type="presParOf" srcId="{24B5BB3D-8F4F-4173-88C6-99159A47D93B}" destId="{A163760B-D4A5-46FC-8412-94B490DD800A}" srcOrd="10" destOrd="0" presId="urn:microsoft.com/office/officeart/2005/8/layout/target1"/>
    <dgm:cxn modelId="{1480C419-6B68-43DB-A0B3-2A9237C11CC5}" type="presParOf" srcId="{24B5BB3D-8F4F-4173-88C6-99159A47D93B}" destId="{AA3AE5E4-6819-4824-894B-580CE32F1D53}" srcOrd="11" destOrd="0" presId="urn:microsoft.com/office/officeart/2005/8/layout/target1"/>
    <dgm:cxn modelId="{FA48D133-7D52-497A-A17D-0D1ED50A32FA}" type="presParOf" srcId="{24B5BB3D-8F4F-4173-88C6-99159A47D93B}" destId="{2C7BCEB3-0E13-48FB-B503-1762D2889537}" srcOrd="12" destOrd="0" presId="urn:microsoft.com/office/officeart/2005/8/layout/target1"/>
    <dgm:cxn modelId="{DE810F0A-89C7-47DC-98A5-2429DD5E9260}" type="presParOf" srcId="{24B5BB3D-8F4F-4173-88C6-99159A47D93B}" destId="{CDEAC87E-EDF4-4753-A449-56A74666EA67}" srcOrd="13" destOrd="0" presId="urn:microsoft.com/office/officeart/2005/8/layout/target1"/>
    <dgm:cxn modelId="{30B21837-95FA-4DF5-BD0D-D378C1867C9C}" type="presParOf" srcId="{24B5BB3D-8F4F-4173-88C6-99159A47D93B}" destId="{1BA76F31-F976-4346-9D9E-9012C75AC969}" srcOrd="14" destOrd="0" presId="urn:microsoft.com/office/officeart/2005/8/layout/target1"/>
    <dgm:cxn modelId="{5C7ABAF8-A602-486E-B5B6-A08C786A60BF}" type="presParOf" srcId="{24B5BB3D-8F4F-4173-88C6-99159A47D93B}" destId="{83D6B6F5-7F30-4539-B2C5-4BE930225B21}"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2CF563-1C9A-410A-9014-470B46FF9A8D}" type="doc">
      <dgm:prSet loTypeId="urn:microsoft.com/office/officeart/2005/8/layout/vList5" loCatId="list" qsTypeId="urn:microsoft.com/office/officeart/2005/8/quickstyle/3d1#2" qsCatId="3D" csTypeId="urn:microsoft.com/office/officeart/2005/8/colors/colorful5#4" csCatId="colorful" phldr="1"/>
      <dgm:spPr/>
      <dgm:t>
        <a:bodyPr/>
        <a:lstStyle/>
        <a:p>
          <a:endParaRPr lang="es-PE"/>
        </a:p>
      </dgm:t>
    </dgm:pt>
    <dgm:pt modelId="{9ED19020-2BF3-435D-B510-1E074D8915E4}">
      <dgm:prSet phldrT="[Texto]"/>
      <dgm:spPr/>
      <dgm:t>
        <a:bodyPr/>
        <a:lstStyle/>
        <a:p>
          <a:r>
            <a:rPr lang="es-PE"/>
            <a:t>Ambiente de control</a:t>
          </a:r>
        </a:p>
      </dgm:t>
    </dgm:pt>
    <dgm:pt modelId="{E62FBD51-4CF8-4BB7-A1ED-E7907F5D8FBF}" type="parTrans" cxnId="{ABC83352-C508-4E3D-8F9A-AFC0D1D488CB}">
      <dgm:prSet/>
      <dgm:spPr/>
      <dgm:t>
        <a:bodyPr/>
        <a:lstStyle/>
        <a:p>
          <a:endParaRPr lang="es-PE"/>
        </a:p>
      </dgm:t>
    </dgm:pt>
    <dgm:pt modelId="{CB5D4E3B-A701-4809-BC61-241075E2DFEE}" type="sibTrans" cxnId="{ABC83352-C508-4E3D-8F9A-AFC0D1D488CB}">
      <dgm:prSet/>
      <dgm:spPr/>
      <dgm:t>
        <a:bodyPr/>
        <a:lstStyle/>
        <a:p>
          <a:endParaRPr lang="es-PE"/>
        </a:p>
      </dgm:t>
    </dgm:pt>
    <dgm:pt modelId="{EF704ADE-1E7E-4EB9-9415-B64F86A3DB9D}">
      <dgm:prSet phldrT="[Texto]" custT="1"/>
      <dgm:spPr/>
      <dgm:t>
        <a:bodyPr/>
        <a:lstStyle/>
        <a:p>
          <a:r>
            <a:rPr lang="es-PE" sz="1900" dirty="0"/>
            <a:t>(1) Demuestra compromiso con la integridad y los valores éticos</a:t>
          </a:r>
        </a:p>
      </dgm:t>
    </dgm:pt>
    <dgm:pt modelId="{D935461A-01D7-4611-A857-5AAF0FBB5D48}" type="parTrans" cxnId="{4D1F4807-AC11-457E-80FA-1B8F61E7678F}">
      <dgm:prSet/>
      <dgm:spPr/>
      <dgm:t>
        <a:bodyPr/>
        <a:lstStyle/>
        <a:p>
          <a:endParaRPr lang="es-PE"/>
        </a:p>
      </dgm:t>
    </dgm:pt>
    <dgm:pt modelId="{63BE6759-A31F-4017-9D7A-383F0623B680}" type="sibTrans" cxnId="{4D1F4807-AC11-457E-80FA-1B8F61E7678F}">
      <dgm:prSet/>
      <dgm:spPr/>
      <dgm:t>
        <a:bodyPr/>
        <a:lstStyle/>
        <a:p>
          <a:endParaRPr lang="es-PE"/>
        </a:p>
      </dgm:t>
    </dgm:pt>
    <dgm:pt modelId="{E8A59596-3164-4D01-A3AE-AA95B066883C}">
      <dgm:prSet phldrT="[Texto]" custT="1"/>
      <dgm:spPr/>
      <dgm:t>
        <a:bodyPr/>
        <a:lstStyle/>
        <a:p>
          <a:r>
            <a:rPr lang="es-PE" sz="1900"/>
            <a:t>(2) Ejerce responsabilidad de supervisión</a:t>
          </a:r>
        </a:p>
      </dgm:t>
    </dgm:pt>
    <dgm:pt modelId="{4B65C1FE-44D3-4101-BF9D-39A62BBA1A3C}" type="parTrans" cxnId="{4003AD32-2438-460D-9613-1781AB081BFC}">
      <dgm:prSet/>
      <dgm:spPr/>
      <dgm:t>
        <a:bodyPr/>
        <a:lstStyle/>
        <a:p>
          <a:endParaRPr lang="es-PE"/>
        </a:p>
      </dgm:t>
    </dgm:pt>
    <dgm:pt modelId="{DEBD74A7-E55B-4633-87C7-5B0BFD5F305D}" type="sibTrans" cxnId="{4003AD32-2438-460D-9613-1781AB081BFC}">
      <dgm:prSet/>
      <dgm:spPr/>
      <dgm:t>
        <a:bodyPr/>
        <a:lstStyle/>
        <a:p>
          <a:endParaRPr lang="es-PE"/>
        </a:p>
      </dgm:t>
    </dgm:pt>
    <dgm:pt modelId="{83077B6D-F24E-4D54-AFDC-8B163BA2B8A6}">
      <dgm:prSet phldrT="[Texto]"/>
      <dgm:spPr/>
      <dgm:t>
        <a:bodyPr/>
        <a:lstStyle/>
        <a:p>
          <a:r>
            <a:rPr lang="es-PE"/>
            <a:t>Evaluaciónde riesgos</a:t>
          </a:r>
        </a:p>
      </dgm:t>
    </dgm:pt>
    <dgm:pt modelId="{2BB9A62F-6A1B-408D-8041-563532D50BB5}" type="parTrans" cxnId="{EF7B7161-7ED1-4501-B771-F90615BCA135}">
      <dgm:prSet/>
      <dgm:spPr/>
      <dgm:t>
        <a:bodyPr/>
        <a:lstStyle/>
        <a:p>
          <a:endParaRPr lang="es-PE"/>
        </a:p>
      </dgm:t>
    </dgm:pt>
    <dgm:pt modelId="{35BF0D91-3F4B-4498-9206-398D19B889FD}" type="sibTrans" cxnId="{EF7B7161-7ED1-4501-B771-F90615BCA135}">
      <dgm:prSet/>
      <dgm:spPr/>
      <dgm:t>
        <a:bodyPr/>
        <a:lstStyle/>
        <a:p>
          <a:endParaRPr lang="es-PE"/>
        </a:p>
      </dgm:t>
    </dgm:pt>
    <dgm:pt modelId="{09411820-EB21-4702-B43C-BA1D6E2DB2E2}">
      <dgm:prSet phldrT="[Texto]" custT="1"/>
      <dgm:spPr/>
      <dgm:t>
        <a:bodyPr/>
        <a:lstStyle/>
        <a:p>
          <a:r>
            <a:rPr lang="es-PE" sz="1900" dirty="0"/>
            <a:t>(6) Define los objetivos para permitir la identificación y evaluación de los riesgos relacionados</a:t>
          </a:r>
        </a:p>
      </dgm:t>
    </dgm:pt>
    <dgm:pt modelId="{14FDA39C-BA33-4F76-8F40-6CDE37BAA344}" type="parTrans" cxnId="{884BA2CA-DB29-4438-B2D7-6AD3F0BF0CAD}">
      <dgm:prSet/>
      <dgm:spPr/>
      <dgm:t>
        <a:bodyPr/>
        <a:lstStyle/>
        <a:p>
          <a:endParaRPr lang="es-PE"/>
        </a:p>
      </dgm:t>
    </dgm:pt>
    <dgm:pt modelId="{63D7B511-B7FB-406E-A9D5-D73E6FA41EDD}" type="sibTrans" cxnId="{884BA2CA-DB29-4438-B2D7-6AD3F0BF0CAD}">
      <dgm:prSet/>
      <dgm:spPr/>
      <dgm:t>
        <a:bodyPr/>
        <a:lstStyle/>
        <a:p>
          <a:endParaRPr lang="es-PE"/>
        </a:p>
      </dgm:t>
    </dgm:pt>
    <dgm:pt modelId="{808C7045-D29A-4159-A53E-38DBF2722360}">
      <dgm:prSet phldrT="[Texto]" custT="1"/>
      <dgm:spPr/>
      <dgm:t>
        <a:bodyPr/>
        <a:lstStyle/>
        <a:p>
          <a:r>
            <a:rPr lang="es-PE" sz="1900" dirty="0"/>
            <a:t>(9) Identifica y analiza los cambios significativos</a:t>
          </a:r>
        </a:p>
      </dgm:t>
    </dgm:pt>
    <dgm:pt modelId="{BE9D5F94-6BF0-445A-9F5C-556F967145DB}" type="parTrans" cxnId="{C86E81DA-902B-4D77-99C9-C117B069128A}">
      <dgm:prSet/>
      <dgm:spPr/>
      <dgm:t>
        <a:bodyPr/>
        <a:lstStyle/>
        <a:p>
          <a:endParaRPr lang="es-PE"/>
        </a:p>
      </dgm:t>
    </dgm:pt>
    <dgm:pt modelId="{F09B0562-4F59-4CBD-A68C-6BFB0AAF8734}" type="sibTrans" cxnId="{C86E81DA-902B-4D77-99C9-C117B069128A}">
      <dgm:prSet/>
      <dgm:spPr/>
      <dgm:t>
        <a:bodyPr/>
        <a:lstStyle/>
        <a:p>
          <a:endParaRPr lang="es-PE"/>
        </a:p>
      </dgm:t>
    </dgm:pt>
    <dgm:pt modelId="{DF31D25D-78B9-49BD-9169-CA855F2A496B}">
      <dgm:prSet phldrT="[Texto]" custT="1"/>
      <dgm:spPr/>
      <dgm:t>
        <a:bodyPr/>
        <a:lstStyle/>
        <a:p>
          <a:r>
            <a:rPr lang="es-PE" sz="1900" dirty="0"/>
            <a:t>(3) Establece estructura, autoridad y responsabilidad</a:t>
          </a:r>
        </a:p>
      </dgm:t>
    </dgm:pt>
    <dgm:pt modelId="{393CDAAF-35C2-4508-8AE1-2749BC8FA8DA}" type="parTrans" cxnId="{DE04DB74-4D35-4F04-8777-95EB287630F5}">
      <dgm:prSet/>
      <dgm:spPr/>
      <dgm:t>
        <a:bodyPr/>
        <a:lstStyle/>
        <a:p>
          <a:endParaRPr lang="es-PE"/>
        </a:p>
      </dgm:t>
    </dgm:pt>
    <dgm:pt modelId="{8900C508-A720-4C04-AA05-414D575546CE}" type="sibTrans" cxnId="{DE04DB74-4D35-4F04-8777-95EB287630F5}">
      <dgm:prSet/>
      <dgm:spPr/>
      <dgm:t>
        <a:bodyPr/>
        <a:lstStyle/>
        <a:p>
          <a:endParaRPr lang="es-PE"/>
        </a:p>
      </dgm:t>
    </dgm:pt>
    <dgm:pt modelId="{BC717DD8-87AD-4C37-B264-31C8E1BC5AC1}">
      <dgm:prSet phldrT="[Texto]" custT="1"/>
      <dgm:spPr/>
      <dgm:t>
        <a:bodyPr/>
        <a:lstStyle/>
        <a:p>
          <a:r>
            <a:rPr lang="es-PE" sz="1900" dirty="0"/>
            <a:t>(4)Demuestra su compromiso de reclutar, capacitar y retener personas competentes</a:t>
          </a:r>
        </a:p>
      </dgm:t>
    </dgm:pt>
    <dgm:pt modelId="{B1B83757-4B4D-4CBE-B816-65B9B949E1C2}" type="parTrans" cxnId="{39FF7469-E842-4F32-BDAB-B394BA90319C}">
      <dgm:prSet/>
      <dgm:spPr/>
      <dgm:t>
        <a:bodyPr/>
        <a:lstStyle/>
        <a:p>
          <a:endParaRPr lang="es-PE"/>
        </a:p>
      </dgm:t>
    </dgm:pt>
    <dgm:pt modelId="{BED3E1CF-B225-4DC3-BDFB-D389818ED860}" type="sibTrans" cxnId="{39FF7469-E842-4F32-BDAB-B394BA90319C}">
      <dgm:prSet/>
      <dgm:spPr/>
      <dgm:t>
        <a:bodyPr/>
        <a:lstStyle/>
        <a:p>
          <a:endParaRPr lang="es-PE"/>
        </a:p>
      </dgm:t>
    </dgm:pt>
    <dgm:pt modelId="{64F02702-7BBC-4FBF-B874-8ED30073AFA3}">
      <dgm:prSet phldrT="[Texto]" custT="1"/>
      <dgm:spPr/>
      <dgm:t>
        <a:bodyPr/>
        <a:lstStyle/>
        <a:p>
          <a:r>
            <a:rPr lang="es-PE" sz="1900" dirty="0"/>
            <a:t>(5) Define las responsabilidades de las personas a nivel de control interno para el logro de los objetivos</a:t>
          </a:r>
        </a:p>
      </dgm:t>
    </dgm:pt>
    <dgm:pt modelId="{2C8D320B-D863-4C33-8211-22F608FBED22}" type="parTrans" cxnId="{1159BAF9-F884-412D-A971-375989FDA369}">
      <dgm:prSet/>
      <dgm:spPr/>
      <dgm:t>
        <a:bodyPr/>
        <a:lstStyle/>
        <a:p>
          <a:endParaRPr lang="es-PE"/>
        </a:p>
      </dgm:t>
    </dgm:pt>
    <dgm:pt modelId="{1DA66E69-1B75-46CB-BA51-C1DAFAB25981}" type="sibTrans" cxnId="{1159BAF9-F884-412D-A971-375989FDA369}">
      <dgm:prSet/>
      <dgm:spPr/>
      <dgm:t>
        <a:bodyPr/>
        <a:lstStyle/>
        <a:p>
          <a:endParaRPr lang="es-PE"/>
        </a:p>
      </dgm:t>
    </dgm:pt>
    <dgm:pt modelId="{6B10EFBD-4AE3-49A1-A4DE-DFD9FB5D1E22}">
      <dgm:prSet custT="1"/>
      <dgm:spPr/>
      <dgm:t>
        <a:bodyPr/>
        <a:lstStyle/>
        <a:p>
          <a:r>
            <a:rPr lang="es-PE" sz="1900" dirty="0"/>
            <a:t>(7) Identifica y analiza los riesgos para la consecución de sus objetivos en todos los niveles de la entidad</a:t>
          </a:r>
        </a:p>
      </dgm:t>
    </dgm:pt>
    <dgm:pt modelId="{5D9B3034-4B9C-476D-AF27-4B90446DFB04}" type="parTrans" cxnId="{4AF18542-D3FA-4F65-9A57-2C56285D8A29}">
      <dgm:prSet/>
      <dgm:spPr/>
      <dgm:t>
        <a:bodyPr/>
        <a:lstStyle/>
        <a:p>
          <a:endParaRPr lang="es-PE"/>
        </a:p>
      </dgm:t>
    </dgm:pt>
    <dgm:pt modelId="{C742BE29-590E-455A-AD47-21D89471C523}" type="sibTrans" cxnId="{4AF18542-D3FA-4F65-9A57-2C56285D8A29}">
      <dgm:prSet/>
      <dgm:spPr/>
      <dgm:t>
        <a:bodyPr/>
        <a:lstStyle/>
        <a:p>
          <a:endParaRPr lang="es-PE"/>
        </a:p>
      </dgm:t>
    </dgm:pt>
    <dgm:pt modelId="{7F5054C0-20F2-4876-AE53-FE6D0C753C5C}">
      <dgm:prSet custT="1"/>
      <dgm:spPr/>
      <dgm:t>
        <a:bodyPr/>
        <a:lstStyle/>
        <a:p>
          <a:r>
            <a:rPr lang="es-PE" sz="1900" dirty="0"/>
            <a:t>(8) Evalúa el riesgo de fraude</a:t>
          </a:r>
        </a:p>
      </dgm:t>
    </dgm:pt>
    <dgm:pt modelId="{4F4D1367-0B2B-4FDF-9B1E-2349BF67616F}" type="parTrans" cxnId="{619DC8C6-1F0D-4801-BE8A-8B2939060B5B}">
      <dgm:prSet/>
      <dgm:spPr/>
      <dgm:t>
        <a:bodyPr/>
        <a:lstStyle/>
        <a:p>
          <a:endParaRPr lang="es-PE"/>
        </a:p>
      </dgm:t>
    </dgm:pt>
    <dgm:pt modelId="{F7420D40-D25E-4C36-92C2-35827407B0FF}" type="sibTrans" cxnId="{619DC8C6-1F0D-4801-BE8A-8B2939060B5B}">
      <dgm:prSet/>
      <dgm:spPr/>
      <dgm:t>
        <a:bodyPr/>
        <a:lstStyle/>
        <a:p>
          <a:endParaRPr lang="es-PE"/>
        </a:p>
      </dgm:t>
    </dgm:pt>
    <dgm:pt modelId="{B0E76EE4-91AE-4C6A-BEEA-D2F7AD321E65}" type="pres">
      <dgm:prSet presAssocID="{3A2CF563-1C9A-410A-9014-470B46FF9A8D}" presName="Name0" presStyleCnt="0">
        <dgm:presLayoutVars>
          <dgm:dir/>
          <dgm:animLvl val="lvl"/>
          <dgm:resizeHandles val="exact"/>
        </dgm:presLayoutVars>
      </dgm:prSet>
      <dgm:spPr/>
    </dgm:pt>
    <dgm:pt modelId="{346E987B-C743-4C1E-B512-76EA54797F60}" type="pres">
      <dgm:prSet presAssocID="{9ED19020-2BF3-435D-B510-1E074D8915E4}" presName="linNode" presStyleCnt="0"/>
      <dgm:spPr/>
    </dgm:pt>
    <dgm:pt modelId="{C5194B03-9711-4BEE-BCA9-D98D76A36DAA}" type="pres">
      <dgm:prSet presAssocID="{9ED19020-2BF3-435D-B510-1E074D8915E4}" presName="parentText" presStyleLbl="node1" presStyleIdx="0" presStyleCnt="2" custScaleX="68302" custScaleY="106549">
        <dgm:presLayoutVars>
          <dgm:chMax val="1"/>
          <dgm:bulletEnabled val="1"/>
        </dgm:presLayoutVars>
      </dgm:prSet>
      <dgm:spPr/>
    </dgm:pt>
    <dgm:pt modelId="{D75B732D-F9C8-476F-A817-B768B5C26386}" type="pres">
      <dgm:prSet presAssocID="{9ED19020-2BF3-435D-B510-1E074D8915E4}" presName="descendantText" presStyleLbl="alignAccFollowNode1" presStyleIdx="0" presStyleCnt="2" custScaleX="103630" custScaleY="121000">
        <dgm:presLayoutVars>
          <dgm:bulletEnabled val="1"/>
        </dgm:presLayoutVars>
      </dgm:prSet>
      <dgm:spPr/>
    </dgm:pt>
    <dgm:pt modelId="{2E9A4BBB-9360-4667-A807-4601C0AC4EB1}" type="pres">
      <dgm:prSet presAssocID="{CB5D4E3B-A701-4809-BC61-241075E2DFEE}" presName="sp" presStyleCnt="0"/>
      <dgm:spPr/>
    </dgm:pt>
    <dgm:pt modelId="{AFA851A7-7F84-44ED-8A3C-C0975F805C29}" type="pres">
      <dgm:prSet presAssocID="{83077B6D-F24E-4D54-AFDC-8B163BA2B8A6}" presName="linNode" presStyleCnt="0"/>
      <dgm:spPr/>
    </dgm:pt>
    <dgm:pt modelId="{C4B3D8A2-6666-41FE-BF43-F2880AB071B6}" type="pres">
      <dgm:prSet presAssocID="{83077B6D-F24E-4D54-AFDC-8B163BA2B8A6}" presName="parentText" presStyleLbl="node1" presStyleIdx="1" presStyleCnt="2" custScaleX="68302" custScaleY="106549">
        <dgm:presLayoutVars>
          <dgm:chMax val="1"/>
          <dgm:bulletEnabled val="1"/>
        </dgm:presLayoutVars>
      </dgm:prSet>
      <dgm:spPr/>
    </dgm:pt>
    <dgm:pt modelId="{AA64DAF8-B879-4A74-8DC6-80DBCA642600}" type="pres">
      <dgm:prSet presAssocID="{83077B6D-F24E-4D54-AFDC-8B163BA2B8A6}" presName="descendantText" presStyleLbl="alignAccFollowNode1" presStyleIdx="1" presStyleCnt="2" custScaleX="103529" custScaleY="121000">
        <dgm:presLayoutVars>
          <dgm:bulletEnabled val="1"/>
        </dgm:presLayoutVars>
      </dgm:prSet>
      <dgm:spPr/>
    </dgm:pt>
  </dgm:ptLst>
  <dgm:cxnLst>
    <dgm:cxn modelId="{4D1F4807-AC11-457E-80FA-1B8F61E7678F}" srcId="{9ED19020-2BF3-435D-B510-1E074D8915E4}" destId="{EF704ADE-1E7E-4EB9-9415-B64F86A3DB9D}" srcOrd="0" destOrd="0" parTransId="{D935461A-01D7-4611-A857-5AAF0FBB5D48}" sibTransId="{63BE6759-A31F-4017-9D7A-383F0623B680}"/>
    <dgm:cxn modelId="{83279507-57C4-4338-8019-079B8091C867}" type="presOf" srcId="{E8A59596-3164-4D01-A3AE-AA95B066883C}" destId="{D75B732D-F9C8-476F-A817-B768B5C26386}" srcOrd="0" destOrd="1" presId="urn:microsoft.com/office/officeart/2005/8/layout/vList5"/>
    <dgm:cxn modelId="{836AB10D-89D3-4C96-8673-43B627560335}" type="presOf" srcId="{7F5054C0-20F2-4876-AE53-FE6D0C753C5C}" destId="{AA64DAF8-B879-4A74-8DC6-80DBCA642600}" srcOrd="0" destOrd="2" presId="urn:microsoft.com/office/officeart/2005/8/layout/vList5"/>
    <dgm:cxn modelId="{2BB8B115-ED42-40AA-84D2-77F7E4821BB3}" type="presOf" srcId="{BC717DD8-87AD-4C37-B264-31C8E1BC5AC1}" destId="{D75B732D-F9C8-476F-A817-B768B5C26386}" srcOrd="0" destOrd="3" presId="urn:microsoft.com/office/officeart/2005/8/layout/vList5"/>
    <dgm:cxn modelId="{0D1FD125-26E2-478E-AF2D-EFF5F3944704}" type="presOf" srcId="{83077B6D-F24E-4D54-AFDC-8B163BA2B8A6}" destId="{C4B3D8A2-6666-41FE-BF43-F2880AB071B6}" srcOrd="0" destOrd="0" presId="urn:microsoft.com/office/officeart/2005/8/layout/vList5"/>
    <dgm:cxn modelId="{4003AD32-2438-460D-9613-1781AB081BFC}" srcId="{9ED19020-2BF3-435D-B510-1E074D8915E4}" destId="{E8A59596-3164-4D01-A3AE-AA95B066883C}" srcOrd="1" destOrd="0" parTransId="{4B65C1FE-44D3-4101-BF9D-39A62BBA1A3C}" sibTransId="{DEBD74A7-E55B-4633-87C7-5B0BFD5F305D}"/>
    <dgm:cxn modelId="{02B2D832-E6DC-44B1-AF0E-8E7D92851AB9}" type="presOf" srcId="{64F02702-7BBC-4FBF-B874-8ED30073AFA3}" destId="{D75B732D-F9C8-476F-A817-B768B5C26386}" srcOrd="0" destOrd="4" presId="urn:microsoft.com/office/officeart/2005/8/layout/vList5"/>
    <dgm:cxn modelId="{38993B5D-A64F-4DB4-A9FB-28B3C374BA5A}" type="presOf" srcId="{6B10EFBD-4AE3-49A1-A4DE-DFD9FB5D1E22}" destId="{AA64DAF8-B879-4A74-8DC6-80DBCA642600}" srcOrd="0" destOrd="1" presId="urn:microsoft.com/office/officeart/2005/8/layout/vList5"/>
    <dgm:cxn modelId="{F247725F-5513-44C9-A33D-CBA3AE150DEE}" type="presOf" srcId="{9ED19020-2BF3-435D-B510-1E074D8915E4}" destId="{C5194B03-9711-4BEE-BCA9-D98D76A36DAA}" srcOrd="0" destOrd="0" presId="urn:microsoft.com/office/officeart/2005/8/layout/vList5"/>
    <dgm:cxn modelId="{EF7B7161-7ED1-4501-B771-F90615BCA135}" srcId="{3A2CF563-1C9A-410A-9014-470B46FF9A8D}" destId="{83077B6D-F24E-4D54-AFDC-8B163BA2B8A6}" srcOrd="1" destOrd="0" parTransId="{2BB9A62F-6A1B-408D-8041-563532D50BB5}" sibTransId="{35BF0D91-3F4B-4498-9206-398D19B889FD}"/>
    <dgm:cxn modelId="{4AF18542-D3FA-4F65-9A57-2C56285D8A29}" srcId="{83077B6D-F24E-4D54-AFDC-8B163BA2B8A6}" destId="{6B10EFBD-4AE3-49A1-A4DE-DFD9FB5D1E22}" srcOrd="1" destOrd="0" parTransId="{5D9B3034-4B9C-476D-AF27-4B90446DFB04}" sibTransId="{C742BE29-590E-455A-AD47-21D89471C523}"/>
    <dgm:cxn modelId="{39FF7469-E842-4F32-BDAB-B394BA90319C}" srcId="{9ED19020-2BF3-435D-B510-1E074D8915E4}" destId="{BC717DD8-87AD-4C37-B264-31C8E1BC5AC1}" srcOrd="3" destOrd="0" parTransId="{B1B83757-4B4D-4CBE-B816-65B9B949E1C2}" sibTransId="{BED3E1CF-B225-4DC3-BDFB-D389818ED860}"/>
    <dgm:cxn modelId="{94C7D849-A5F7-4B54-B3D2-91909B9CEA02}" type="presOf" srcId="{DF31D25D-78B9-49BD-9169-CA855F2A496B}" destId="{D75B732D-F9C8-476F-A817-B768B5C26386}" srcOrd="0" destOrd="2" presId="urn:microsoft.com/office/officeart/2005/8/layout/vList5"/>
    <dgm:cxn modelId="{7C31364E-5F8E-498C-9447-846501615D57}" type="presOf" srcId="{EF704ADE-1E7E-4EB9-9415-B64F86A3DB9D}" destId="{D75B732D-F9C8-476F-A817-B768B5C26386}" srcOrd="0" destOrd="0" presId="urn:microsoft.com/office/officeart/2005/8/layout/vList5"/>
    <dgm:cxn modelId="{7DEEEA4F-9E66-4AD7-A0AF-F138952A5345}" type="presOf" srcId="{808C7045-D29A-4159-A53E-38DBF2722360}" destId="{AA64DAF8-B879-4A74-8DC6-80DBCA642600}" srcOrd="0" destOrd="3" presId="urn:microsoft.com/office/officeart/2005/8/layout/vList5"/>
    <dgm:cxn modelId="{ABC83352-C508-4E3D-8F9A-AFC0D1D488CB}" srcId="{3A2CF563-1C9A-410A-9014-470B46FF9A8D}" destId="{9ED19020-2BF3-435D-B510-1E074D8915E4}" srcOrd="0" destOrd="0" parTransId="{E62FBD51-4CF8-4BB7-A1ED-E7907F5D8FBF}" sibTransId="{CB5D4E3B-A701-4809-BC61-241075E2DFEE}"/>
    <dgm:cxn modelId="{DE04DB74-4D35-4F04-8777-95EB287630F5}" srcId="{9ED19020-2BF3-435D-B510-1E074D8915E4}" destId="{DF31D25D-78B9-49BD-9169-CA855F2A496B}" srcOrd="2" destOrd="0" parTransId="{393CDAAF-35C2-4508-8AE1-2749BC8FA8DA}" sibTransId="{8900C508-A720-4C04-AA05-414D575546CE}"/>
    <dgm:cxn modelId="{B2D5A996-66DE-4B70-9EF6-9C71AFC153C9}" type="presOf" srcId="{3A2CF563-1C9A-410A-9014-470B46FF9A8D}" destId="{B0E76EE4-91AE-4C6A-BEEA-D2F7AD321E65}" srcOrd="0" destOrd="0" presId="urn:microsoft.com/office/officeart/2005/8/layout/vList5"/>
    <dgm:cxn modelId="{1082CCBC-51D6-4D4A-9FE4-DF4B9BFF2B3B}" type="presOf" srcId="{09411820-EB21-4702-B43C-BA1D6E2DB2E2}" destId="{AA64DAF8-B879-4A74-8DC6-80DBCA642600}" srcOrd="0" destOrd="0" presId="urn:microsoft.com/office/officeart/2005/8/layout/vList5"/>
    <dgm:cxn modelId="{619DC8C6-1F0D-4801-BE8A-8B2939060B5B}" srcId="{83077B6D-F24E-4D54-AFDC-8B163BA2B8A6}" destId="{7F5054C0-20F2-4876-AE53-FE6D0C753C5C}" srcOrd="2" destOrd="0" parTransId="{4F4D1367-0B2B-4FDF-9B1E-2349BF67616F}" sibTransId="{F7420D40-D25E-4C36-92C2-35827407B0FF}"/>
    <dgm:cxn modelId="{884BA2CA-DB29-4438-B2D7-6AD3F0BF0CAD}" srcId="{83077B6D-F24E-4D54-AFDC-8B163BA2B8A6}" destId="{09411820-EB21-4702-B43C-BA1D6E2DB2E2}" srcOrd="0" destOrd="0" parTransId="{14FDA39C-BA33-4F76-8F40-6CDE37BAA344}" sibTransId="{63D7B511-B7FB-406E-A9D5-D73E6FA41EDD}"/>
    <dgm:cxn modelId="{C86E81DA-902B-4D77-99C9-C117B069128A}" srcId="{83077B6D-F24E-4D54-AFDC-8B163BA2B8A6}" destId="{808C7045-D29A-4159-A53E-38DBF2722360}" srcOrd="3" destOrd="0" parTransId="{BE9D5F94-6BF0-445A-9F5C-556F967145DB}" sibTransId="{F09B0562-4F59-4CBD-A68C-6BFB0AAF8734}"/>
    <dgm:cxn modelId="{1159BAF9-F884-412D-A971-375989FDA369}" srcId="{9ED19020-2BF3-435D-B510-1E074D8915E4}" destId="{64F02702-7BBC-4FBF-B874-8ED30073AFA3}" srcOrd="4" destOrd="0" parTransId="{2C8D320B-D863-4C33-8211-22F608FBED22}" sibTransId="{1DA66E69-1B75-46CB-BA51-C1DAFAB25981}"/>
    <dgm:cxn modelId="{6569014E-28BE-4D3E-9456-54E994652708}" type="presParOf" srcId="{B0E76EE4-91AE-4C6A-BEEA-D2F7AD321E65}" destId="{346E987B-C743-4C1E-B512-76EA54797F60}" srcOrd="0" destOrd="0" presId="urn:microsoft.com/office/officeart/2005/8/layout/vList5"/>
    <dgm:cxn modelId="{C6A14122-93A6-4A0B-B4C5-F4453428C14E}" type="presParOf" srcId="{346E987B-C743-4C1E-B512-76EA54797F60}" destId="{C5194B03-9711-4BEE-BCA9-D98D76A36DAA}" srcOrd="0" destOrd="0" presId="urn:microsoft.com/office/officeart/2005/8/layout/vList5"/>
    <dgm:cxn modelId="{5922A7BD-C1DC-41FC-8FDA-6DC3E1A637B6}" type="presParOf" srcId="{346E987B-C743-4C1E-B512-76EA54797F60}" destId="{D75B732D-F9C8-476F-A817-B768B5C26386}" srcOrd="1" destOrd="0" presId="urn:microsoft.com/office/officeart/2005/8/layout/vList5"/>
    <dgm:cxn modelId="{57F007EB-007E-4303-A1A0-1588B4A9A915}" type="presParOf" srcId="{B0E76EE4-91AE-4C6A-BEEA-D2F7AD321E65}" destId="{2E9A4BBB-9360-4667-A807-4601C0AC4EB1}" srcOrd="1" destOrd="0" presId="urn:microsoft.com/office/officeart/2005/8/layout/vList5"/>
    <dgm:cxn modelId="{BE81D591-2EFA-43A2-9E99-2CB8164C326F}" type="presParOf" srcId="{B0E76EE4-91AE-4C6A-BEEA-D2F7AD321E65}" destId="{AFA851A7-7F84-44ED-8A3C-C0975F805C29}" srcOrd="2" destOrd="0" presId="urn:microsoft.com/office/officeart/2005/8/layout/vList5"/>
    <dgm:cxn modelId="{1DCA1210-4FD0-4B64-9389-4B9A2C94B387}" type="presParOf" srcId="{AFA851A7-7F84-44ED-8A3C-C0975F805C29}" destId="{C4B3D8A2-6666-41FE-BF43-F2880AB071B6}" srcOrd="0" destOrd="0" presId="urn:microsoft.com/office/officeart/2005/8/layout/vList5"/>
    <dgm:cxn modelId="{30D5988E-4827-4666-A949-27B6DB985F98}" type="presParOf" srcId="{AFA851A7-7F84-44ED-8A3C-C0975F805C29}" destId="{AA64DAF8-B879-4A74-8DC6-80DBCA64260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39B4F-44A4-45DE-8549-1AB456F6665B}">
      <dsp:nvSpPr>
        <dsp:cNvPr id="0" name=""/>
        <dsp:cNvSpPr/>
      </dsp:nvSpPr>
      <dsp:spPr>
        <a:xfrm>
          <a:off x="0" y="0"/>
          <a:ext cx="8282074" cy="3888414"/>
        </a:xfrm>
        <a:prstGeom prst="roundRect">
          <a:avLst>
            <a:gd name="adj" fmla="val 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222885" rIns="288925" bIns="0" numCol="1" spcCol="1270" anchor="t" anchorCtr="0">
          <a:noAutofit/>
        </a:bodyPr>
        <a:lstStyle/>
        <a:p>
          <a:pPr marL="0" lvl="0" indent="0" algn="r" defTabSz="2889250">
            <a:lnSpc>
              <a:spcPct val="90000"/>
            </a:lnSpc>
            <a:spcBef>
              <a:spcPct val="0"/>
            </a:spcBef>
            <a:spcAft>
              <a:spcPct val="35000"/>
            </a:spcAft>
            <a:buNone/>
          </a:pPr>
          <a:endParaRPr lang="es-PE" sz="6500" b="0" kern="1200" cap="none" spc="0" dirty="0">
            <a:ln w="0"/>
            <a:solidFill>
              <a:schemeClr val="tx1"/>
            </a:solidFill>
            <a:effectLst>
              <a:outerShdw blurRad="38100" dist="19050" dir="2700000" algn="tl" rotWithShape="0">
                <a:schemeClr val="dk1">
                  <a:alpha val="40000"/>
                </a:schemeClr>
              </a:outerShdw>
            </a:effectLst>
          </a:endParaRPr>
        </a:p>
      </dsp:txBody>
      <dsp:txXfrm rot="16200000">
        <a:off x="-766042" y="766042"/>
        <a:ext cx="3188499" cy="1656414"/>
      </dsp:txXfrm>
    </dsp:sp>
    <dsp:sp modelId="{BF380743-91B0-4FE9-B2EC-1977CD37F622}">
      <dsp:nvSpPr>
        <dsp:cNvPr id="0" name=""/>
        <dsp:cNvSpPr/>
      </dsp:nvSpPr>
      <dsp:spPr>
        <a:xfrm>
          <a:off x="1510637" y="0"/>
          <a:ext cx="6170145" cy="3888414"/>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Font typeface="Symbol" panose="05050102010706020507" pitchFamily="18" charset="2"/>
            <a:buNone/>
          </a:pPr>
          <a:r>
            <a:rPr lang="es-PE" sz="3000" kern="1200" dirty="0">
              <a:solidFill>
                <a:schemeClr val="tx1"/>
              </a:solidFill>
            </a:rPr>
            <a:t>Guía 0 “Introducción general”</a:t>
          </a:r>
        </a:p>
        <a:p>
          <a:pPr marL="0" lvl="0" indent="0" algn="l" defTabSz="1333500">
            <a:lnSpc>
              <a:spcPct val="90000"/>
            </a:lnSpc>
            <a:spcBef>
              <a:spcPct val="0"/>
            </a:spcBef>
            <a:spcAft>
              <a:spcPct val="35000"/>
            </a:spcAft>
            <a:buFont typeface="Symbol" panose="05050102010706020507" pitchFamily="18" charset="2"/>
            <a:buNone/>
          </a:pPr>
          <a:r>
            <a:rPr lang="es-PE" sz="3000" kern="1200">
              <a:solidFill>
                <a:schemeClr val="tx1"/>
              </a:solidFill>
            </a:rPr>
            <a:t>Guía 1 “Ambiente de control”</a:t>
          </a:r>
        </a:p>
        <a:p>
          <a:pPr marL="0" lvl="0" indent="0" algn="l" defTabSz="1333500">
            <a:lnSpc>
              <a:spcPct val="90000"/>
            </a:lnSpc>
            <a:spcBef>
              <a:spcPct val="0"/>
            </a:spcBef>
            <a:spcAft>
              <a:spcPct val="35000"/>
            </a:spcAft>
            <a:buFont typeface="Symbol" panose="05050102010706020507" pitchFamily="18" charset="2"/>
            <a:buNone/>
          </a:pPr>
          <a:r>
            <a:rPr lang="es-PE" sz="3000" kern="1200" dirty="0">
              <a:solidFill>
                <a:schemeClr val="tx1"/>
              </a:solidFill>
            </a:rPr>
            <a:t>Guía 2 “Evaluación y gestión de riesgos”</a:t>
          </a:r>
        </a:p>
        <a:p>
          <a:pPr marL="0" lvl="0" indent="0" algn="l" defTabSz="1333500">
            <a:lnSpc>
              <a:spcPct val="90000"/>
            </a:lnSpc>
            <a:spcBef>
              <a:spcPct val="0"/>
            </a:spcBef>
            <a:spcAft>
              <a:spcPct val="35000"/>
            </a:spcAft>
            <a:buFont typeface="Symbol" panose="05050102010706020507" pitchFamily="18" charset="2"/>
            <a:buNone/>
          </a:pPr>
          <a:r>
            <a:rPr lang="es-PE" sz="3000" kern="1200" dirty="0">
              <a:solidFill>
                <a:schemeClr val="tx1"/>
              </a:solidFill>
            </a:rPr>
            <a:t>Guía 3 “Actividades de control”</a:t>
          </a:r>
        </a:p>
        <a:p>
          <a:pPr marL="0" lvl="0" indent="0" algn="l" defTabSz="1333500">
            <a:lnSpc>
              <a:spcPct val="90000"/>
            </a:lnSpc>
            <a:spcBef>
              <a:spcPct val="0"/>
            </a:spcBef>
            <a:spcAft>
              <a:spcPct val="35000"/>
            </a:spcAft>
            <a:buFont typeface="Symbol" panose="05050102010706020507" pitchFamily="18" charset="2"/>
            <a:buNone/>
          </a:pPr>
          <a:r>
            <a:rPr lang="es-PE" sz="3000" kern="1200" dirty="0">
              <a:solidFill>
                <a:schemeClr val="tx1"/>
              </a:solidFill>
            </a:rPr>
            <a:t>Guía 4 “Información y comunicación”</a:t>
          </a:r>
        </a:p>
        <a:p>
          <a:pPr marL="0" lvl="0" indent="0" algn="l" defTabSz="1333500">
            <a:lnSpc>
              <a:spcPct val="90000"/>
            </a:lnSpc>
            <a:spcBef>
              <a:spcPct val="0"/>
            </a:spcBef>
            <a:spcAft>
              <a:spcPct val="35000"/>
            </a:spcAft>
            <a:buNone/>
          </a:pPr>
          <a:r>
            <a:rPr lang="es-PE" sz="3000" kern="1200">
              <a:solidFill>
                <a:schemeClr val="tx1"/>
              </a:solidFill>
            </a:rPr>
            <a:t>Guía 5 “Supervisión y monitoreo”</a:t>
          </a:r>
        </a:p>
      </dsp:txBody>
      <dsp:txXfrm>
        <a:off x="1510637" y="0"/>
        <a:ext cx="6170145" cy="3888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2980B-FBEA-47A1-91D2-77B88FBE4CA0}">
      <dsp:nvSpPr>
        <dsp:cNvPr id="0" name=""/>
        <dsp:cNvSpPr/>
      </dsp:nvSpPr>
      <dsp:spPr>
        <a:xfrm>
          <a:off x="1896069" y="1432299"/>
          <a:ext cx="124024" cy="543344"/>
        </a:xfrm>
        <a:custGeom>
          <a:avLst/>
          <a:gdLst/>
          <a:ahLst/>
          <a:cxnLst/>
          <a:rect l="0" t="0" r="0" b="0"/>
          <a:pathLst>
            <a:path>
              <a:moveTo>
                <a:pt x="124024" y="0"/>
              </a:moveTo>
              <a:lnTo>
                <a:pt x="124024" y="543344"/>
              </a:lnTo>
              <a:lnTo>
                <a:pt x="0" y="5433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9FF2-E717-437D-8CB4-80A74C9D4AA6}">
      <dsp:nvSpPr>
        <dsp:cNvPr id="0" name=""/>
        <dsp:cNvSpPr/>
      </dsp:nvSpPr>
      <dsp:spPr>
        <a:xfrm>
          <a:off x="2020094" y="1432299"/>
          <a:ext cx="1429231" cy="1086688"/>
        </a:xfrm>
        <a:custGeom>
          <a:avLst/>
          <a:gdLst/>
          <a:ahLst/>
          <a:cxnLst/>
          <a:rect l="0" t="0" r="0" b="0"/>
          <a:pathLst>
            <a:path>
              <a:moveTo>
                <a:pt x="0" y="0"/>
              </a:moveTo>
              <a:lnTo>
                <a:pt x="0" y="962664"/>
              </a:lnTo>
              <a:lnTo>
                <a:pt x="1429231" y="962664"/>
              </a:lnTo>
              <a:lnTo>
                <a:pt x="1429231" y="10866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29631-8CEF-453D-843F-8B55F3A44949}">
      <dsp:nvSpPr>
        <dsp:cNvPr id="0" name=""/>
        <dsp:cNvSpPr/>
      </dsp:nvSpPr>
      <dsp:spPr>
        <a:xfrm>
          <a:off x="1974373" y="1432299"/>
          <a:ext cx="91440" cy="1086688"/>
        </a:xfrm>
        <a:custGeom>
          <a:avLst/>
          <a:gdLst/>
          <a:ahLst/>
          <a:cxnLst/>
          <a:rect l="0" t="0" r="0" b="0"/>
          <a:pathLst>
            <a:path>
              <a:moveTo>
                <a:pt x="45720" y="0"/>
              </a:moveTo>
              <a:lnTo>
                <a:pt x="45720" y="10866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48F812-6ADA-404A-8307-FF08EEB98977}">
      <dsp:nvSpPr>
        <dsp:cNvPr id="0" name=""/>
        <dsp:cNvSpPr/>
      </dsp:nvSpPr>
      <dsp:spPr>
        <a:xfrm>
          <a:off x="590862" y="1432299"/>
          <a:ext cx="1429231" cy="1086688"/>
        </a:xfrm>
        <a:custGeom>
          <a:avLst/>
          <a:gdLst/>
          <a:ahLst/>
          <a:cxnLst/>
          <a:rect l="0" t="0" r="0" b="0"/>
          <a:pathLst>
            <a:path>
              <a:moveTo>
                <a:pt x="1429231" y="0"/>
              </a:moveTo>
              <a:lnTo>
                <a:pt x="1429231" y="962664"/>
              </a:lnTo>
              <a:lnTo>
                <a:pt x="0" y="962664"/>
              </a:lnTo>
              <a:lnTo>
                <a:pt x="0" y="10866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CC657-79E1-4177-A075-38C79F8A24A7}">
      <dsp:nvSpPr>
        <dsp:cNvPr id="0" name=""/>
        <dsp:cNvSpPr/>
      </dsp:nvSpPr>
      <dsp:spPr>
        <a:xfrm>
          <a:off x="1429502" y="841708"/>
          <a:ext cx="1181182" cy="59059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a:t>MAI (MAE)</a:t>
          </a:r>
        </a:p>
      </dsp:txBody>
      <dsp:txXfrm>
        <a:off x="1429502" y="841708"/>
        <a:ext cx="1181182" cy="590591"/>
      </dsp:txXfrm>
    </dsp:sp>
    <dsp:sp modelId="{194F3735-D657-4905-9009-0227E3728742}">
      <dsp:nvSpPr>
        <dsp:cNvPr id="0" name=""/>
        <dsp:cNvSpPr/>
      </dsp:nvSpPr>
      <dsp:spPr>
        <a:xfrm>
          <a:off x="271" y="2518988"/>
          <a:ext cx="1181182" cy="590591"/>
        </a:xfrm>
        <a:prstGeom prst="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a:t>ÁREA 1</a:t>
          </a:r>
        </a:p>
      </dsp:txBody>
      <dsp:txXfrm>
        <a:off x="271" y="2518988"/>
        <a:ext cx="1181182" cy="590591"/>
      </dsp:txXfrm>
    </dsp:sp>
    <dsp:sp modelId="{DF904173-FF57-4AD8-A19F-F68D3E425443}">
      <dsp:nvSpPr>
        <dsp:cNvPr id="0" name=""/>
        <dsp:cNvSpPr/>
      </dsp:nvSpPr>
      <dsp:spPr>
        <a:xfrm>
          <a:off x="1429502" y="2518988"/>
          <a:ext cx="1181182" cy="590591"/>
        </a:xfrm>
        <a:prstGeom prst="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a:t>ÁREA 2</a:t>
          </a:r>
        </a:p>
      </dsp:txBody>
      <dsp:txXfrm>
        <a:off x="1429502" y="2518988"/>
        <a:ext cx="1181182" cy="590591"/>
      </dsp:txXfrm>
    </dsp:sp>
    <dsp:sp modelId="{76C33667-2467-4E37-A90E-0AB739FE30FD}">
      <dsp:nvSpPr>
        <dsp:cNvPr id="0" name=""/>
        <dsp:cNvSpPr/>
      </dsp:nvSpPr>
      <dsp:spPr>
        <a:xfrm>
          <a:off x="2858733" y="2518988"/>
          <a:ext cx="1181182" cy="590591"/>
        </a:xfrm>
        <a:prstGeom prst="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a:t>ÁREA 3</a:t>
          </a:r>
        </a:p>
      </dsp:txBody>
      <dsp:txXfrm>
        <a:off x="2858733" y="2518988"/>
        <a:ext cx="1181182" cy="590591"/>
      </dsp:txXfrm>
    </dsp:sp>
    <dsp:sp modelId="{1B092EF2-D6A1-4FFF-8D6A-AA121B59AA43}">
      <dsp:nvSpPr>
        <dsp:cNvPr id="0" name=""/>
        <dsp:cNvSpPr/>
      </dsp:nvSpPr>
      <dsp:spPr>
        <a:xfrm>
          <a:off x="714886" y="1680348"/>
          <a:ext cx="1181182" cy="590591"/>
        </a:xfrm>
        <a:prstGeom prst="rect">
          <a:avLst/>
        </a:prstGeom>
        <a:solidFill>
          <a:schemeClr val="accent5">
            <a:hueOff val="0"/>
            <a:satOff val="0"/>
            <a:lumOff val="0"/>
            <a:alphaOff val="0"/>
          </a:schemeClr>
        </a:solidFill>
        <a:ln w="38100" cap="flat" cmpd="sng" algn="ctr">
          <a:solidFill>
            <a:schemeClr val="l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a:t>UAI</a:t>
          </a:r>
        </a:p>
      </dsp:txBody>
      <dsp:txXfrm>
        <a:off x="714886" y="1680348"/>
        <a:ext cx="1181182" cy="5905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FEA47-7432-480C-80E3-BC9EF070BF32}">
      <dsp:nvSpPr>
        <dsp:cNvPr id="0" name=""/>
        <dsp:cNvSpPr/>
      </dsp:nvSpPr>
      <dsp:spPr>
        <a:xfrm>
          <a:off x="1896814" y="1004271"/>
          <a:ext cx="124013" cy="551888"/>
        </a:xfrm>
        <a:custGeom>
          <a:avLst/>
          <a:gdLst/>
          <a:ahLst/>
          <a:cxnLst/>
          <a:rect l="0" t="0" r="0" b="0"/>
          <a:pathLst>
            <a:path>
              <a:moveTo>
                <a:pt x="124013" y="0"/>
              </a:moveTo>
              <a:lnTo>
                <a:pt x="124013" y="551888"/>
              </a:lnTo>
              <a:lnTo>
                <a:pt x="0" y="55188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AD549-531E-43F0-8D23-120FD5916FCB}">
      <dsp:nvSpPr>
        <dsp:cNvPr id="0" name=""/>
        <dsp:cNvSpPr/>
      </dsp:nvSpPr>
      <dsp:spPr>
        <a:xfrm>
          <a:off x="2020887" y="2690540"/>
          <a:ext cx="1429792" cy="248145"/>
        </a:xfrm>
        <a:custGeom>
          <a:avLst/>
          <a:gdLst/>
          <a:ahLst/>
          <a:cxnLst/>
          <a:rect l="0" t="0" r="0" b="0"/>
          <a:pathLst>
            <a:path>
              <a:moveTo>
                <a:pt x="0" y="0"/>
              </a:moveTo>
              <a:lnTo>
                <a:pt x="0" y="124072"/>
              </a:lnTo>
              <a:lnTo>
                <a:pt x="1429792" y="124072"/>
              </a:lnTo>
              <a:lnTo>
                <a:pt x="1429792" y="2481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57F907-621E-49D6-86F6-84202D024CAA}">
      <dsp:nvSpPr>
        <dsp:cNvPr id="0" name=""/>
        <dsp:cNvSpPr/>
      </dsp:nvSpPr>
      <dsp:spPr>
        <a:xfrm>
          <a:off x="1975167" y="2690540"/>
          <a:ext cx="91440" cy="248145"/>
        </a:xfrm>
        <a:custGeom>
          <a:avLst/>
          <a:gdLst/>
          <a:ahLst/>
          <a:cxnLst/>
          <a:rect l="0" t="0" r="0" b="0"/>
          <a:pathLst>
            <a:path>
              <a:moveTo>
                <a:pt x="45720" y="0"/>
              </a:moveTo>
              <a:lnTo>
                <a:pt x="45720" y="2481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10299-4885-415D-895C-9BF956DD3E30}">
      <dsp:nvSpPr>
        <dsp:cNvPr id="0" name=""/>
        <dsp:cNvSpPr/>
      </dsp:nvSpPr>
      <dsp:spPr>
        <a:xfrm>
          <a:off x="591094" y="2690540"/>
          <a:ext cx="1429792" cy="248145"/>
        </a:xfrm>
        <a:custGeom>
          <a:avLst/>
          <a:gdLst/>
          <a:ahLst/>
          <a:cxnLst/>
          <a:rect l="0" t="0" r="0" b="0"/>
          <a:pathLst>
            <a:path>
              <a:moveTo>
                <a:pt x="1429792" y="0"/>
              </a:moveTo>
              <a:lnTo>
                <a:pt x="1429792" y="124072"/>
              </a:lnTo>
              <a:lnTo>
                <a:pt x="0" y="124072"/>
              </a:lnTo>
              <a:lnTo>
                <a:pt x="0" y="24814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C37B4-9F54-4209-8802-77E0798AB198}">
      <dsp:nvSpPr>
        <dsp:cNvPr id="0" name=""/>
        <dsp:cNvSpPr/>
      </dsp:nvSpPr>
      <dsp:spPr>
        <a:xfrm>
          <a:off x="1975108" y="1004271"/>
          <a:ext cx="91440" cy="1095445"/>
        </a:xfrm>
        <a:custGeom>
          <a:avLst/>
          <a:gdLst/>
          <a:ahLst/>
          <a:cxnLst/>
          <a:rect l="0" t="0" r="0" b="0"/>
          <a:pathLst>
            <a:path>
              <a:moveTo>
                <a:pt x="45720" y="0"/>
              </a:moveTo>
              <a:lnTo>
                <a:pt x="45720" y="971372"/>
              </a:lnTo>
              <a:lnTo>
                <a:pt x="45779" y="971372"/>
              </a:lnTo>
              <a:lnTo>
                <a:pt x="45779" y="10954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B17674-67DC-4E7F-B119-BBFB10BB9D9F}">
      <dsp:nvSpPr>
        <dsp:cNvPr id="0" name=""/>
        <dsp:cNvSpPr/>
      </dsp:nvSpPr>
      <dsp:spPr>
        <a:xfrm>
          <a:off x="1430004" y="413447"/>
          <a:ext cx="1181646" cy="59082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MAI</a:t>
          </a:r>
        </a:p>
      </dsp:txBody>
      <dsp:txXfrm>
        <a:off x="1430004" y="413447"/>
        <a:ext cx="1181646" cy="590823"/>
      </dsp:txXfrm>
    </dsp:sp>
    <dsp:sp modelId="{5DFEE183-4515-4629-B549-219EA704E8EC}">
      <dsp:nvSpPr>
        <dsp:cNvPr id="0" name=""/>
        <dsp:cNvSpPr/>
      </dsp:nvSpPr>
      <dsp:spPr>
        <a:xfrm>
          <a:off x="1430064" y="2099716"/>
          <a:ext cx="1181646" cy="590823"/>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MAE</a:t>
          </a:r>
        </a:p>
      </dsp:txBody>
      <dsp:txXfrm>
        <a:off x="1430064" y="2099716"/>
        <a:ext cx="1181646" cy="590823"/>
      </dsp:txXfrm>
    </dsp:sp>
    <dsp:sp modelId="{194F3735-D657-4905-9009-0227E3728742}">
      <dsp:nvSpPr>
        <dsp:cNvPr id="0" name=""/>
        <dsp:cNvSpPr/>
      </dsp:nvSpPr>
      <dsp:spPr>
        <a:xfrm>
          <a:off x="271" y="2938686"/>
          <a:ext cx="1181646" cy="59082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ÁREA 1</a:t>
          </a:r>
        </a:p>
      </dsp:txBody>
      <dsp:txXfrm>
        <a:off x="271" y="2938686"/>
        <a:ext cx="1181646" cy="590823"/>
      </dsp:txXfrm>
    </dsp:sp>
    <dsp:sp modelId="{DF904173-FF57-4AD8-A19F-F68D3E425443}">
      <dsp:nvSpPr>
        <dsp:cNvPr id="0" name=""/>
        <dsp:cNvSpPr/>
      </dsp:nvSpPr>
      <dsp:spPr>
        <a:xfrm>
          <a:off x="1430064" y="2938686"/>
          <a:ext cx="1181646" cy="59082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ÁREA 2</a:t>
          </a:r>
        </a:p>
      </dsp:txBody>
      <dsp:txXfrm>
        <a:off x="1430064" y="2938686"/>
        <a:ext cx="1181646" cy="590823"/>
      </dsp:txXfrm>
    </dsp:sp>
    <dsp:sp modelId="{76C33667-2467-4E37-A90E-0AB739FE30FD}">
      <dsp:nvSpPr>
        <dsp:cNvPr id="0" name=""/>
        <dsp:cNvSpPr/>
      </dsp:nvSpPr>
      <dsp:spPr>
        <a:xfrm>
          <a:off x="2859856" y="2938686"/>
          <a:ext cx="1181646" cy="590823"/>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ÁREA 3</a:t>
          </a:r>
        </a:p>
      </dsp:txBody>
      <dsp:txXfrm>
        <a:off x="2859856" y="2938686"/>
        <a:ext cx="1181646" cy="590823"/>
      </dsp:txXfrm>
    </dsp:sp>
    <dsp:sp modelId="{8626E03D-90DE-4FE3-B435-6357985C10A8}">
      <dsp:nvSpPr>
        <dsp:cNvPr id="0" name=""/>
        <dsp:cNvSpPr/>
      </dsp:nvSpPr>
      <dsp:spPr>
        <a:xfrm>
          <a:off x="715167" y="1260747"/>
          <a:ext cx="1181646" cy="590823"/>
        </a:xfrm>
        <a:prstGeom prst="rect">
          <a:avLst/>
        </a:prstGeom>
        <a:solidFill>
          <a:schemeClr val="accent5">
            <a:hueOff val="0"/>
            <a:satOff val="0"/>
            <a:lumOff val="0"/>
            <a:alphaOff val="0"/>
          </a:schemeClr>
        </a:solidFill>
        <a:ln w="38100" cap="flat" cmpd="sng" algn="ctr">
          <a:solidFill>
            <a:schemeClr val="l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kern="1200"/>
            <a:t>UAI</a:t>
          </a:r>
        </a:p>
      </dsp:txBody>
      <dsp:txXfrm>
        <a:off x="715167" y="1260747"/>
        <a:ext cx="1181646" cy="5908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5C1D7-0DA8-4E89-8F12-556EBE3B8893}">
      <dsp:nvSpPr>
        <dsp:cNvPr id="0" name=""/>
        <dsp:cNvSpPr/>
      </dsp:nvSpPr>
      <dsp:spPr>
        <a:xfrm>
          <a:off x="0" y="0"/>
          <a:ext cx="8003232"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3512650" numCol="1" spcCol="1270" anchor="t" anchorCtr="0">
          <a:noAutofit/>
        </a:bodyPr>
        <a:lstStyle/>
        <a:p>
          <a:pPr marL="0" lvl="0" indent="0" algn="l" defTabSz="1155700">
            <a:lnSpc>
              <a:spcPct val="90000"/>
            </a:lnSpc>
            <a:spcBef>
              <a:spcPct val="0"/>
            </a:spcBef>
            <a:spcAft>
              <a:spcPct val="35000"/>
            </a:spcAft>
            <a:buNone/>
          </a:pPr>
          <a:r>
            <a:rPr lang="es-PE" sz="2600" kern="1200" dirty="0">
              <a:solidFill>
                <a:schemeClr val="tx1"/>
              </a:solidFill>
            </a:rPr>
            <a:t>CONTROL INTERNO – MARCO INTEGRADO (COSO 2013)</a:t>
          </a:r>
          <a:endParaRPr lang="es-ES" sz="2600" kern="1200" dirty="0">
            <a:solidFill>
              <a:schemeClr val="tx1"/>
            </a:solidFill>
          </a:endParaRPr>
        </a:p>
      </dsp:txBody>
      <dsp:txXfrm>
        <a:off x="112677" y="112677"/>
        <a:ext cx="7777878" cy="4300609"/>
      </dsp:txXfrm>
    </dsp:sp>
    <dsp:sp modelId="{A46FCEEA-4C99-4C95-A53E-0D616EAE4B70}">
      <dsp:nvSpPr>
        <dsp:cNvPr id="0" name=""/>
        <dsp:cNvSpPr/>
      </dsp:nvSpPr>
      <dsp:spPr>
        <a:xfrm>
          <a:off x="200080" y="892689"/>
          <a:ext cx="7603070" cy="3645776"/>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2011791" numCol="1" spcCol="1270" anchor="t" anchorCtr="0">
          <a:noAutofit/>
        </a:bodyPr>
        <a:lstStyle/>
        <a:p>
          <a:pPr marL="0" lvl="0" indent="0" algn="l" defTabSz="1155700">
            <a:lnSpc>
              <a:spcPct val="90000"/>
            </a:lnSpc>
            <a:spcBef>
              <a:spcPct val="0"/>
            </a:spcBef>
            <a:spcAft>
              <a:spcPct val="35000"/>
            </a:spcAft>
            <a:buNone/>
          </a:pPr>
          <a:r>
            <a:rPr lang="es-PE" sz="2600" b="1" i="1" kern="1200" dirty="0">
              <a:solidFill>
                <a:schemeClr val="tx1"/>
              </a:solidFill>
            </a:rPr>
            <a:t>Principio 1. La organización demuestra compromiso con la integridad y los valores éticos</a:t>
          </a:r>
          <a:endParaRPr lang="es-ES" sz="2600" b="1" i="1" kern="1200" dirty="0">
            <a:solidFill>
              <a:schemeClr val="tx1"/>
            </a:solidFill>
          </a:endParaRPr>
        </a:p>
      </dsp:txBody>
      <dsp:txXfrm>
        <a:off x="312200" y="1004809"/>
        <a:ext cx="7378830" cy="3421536"/>
      </dsp:txXfrm>
    </dsp:sp>
    <dsp:sp modelId="{02D73C45-335B-4511-97C0-3C7D5513602B}">
      <dsp:nvSpPr>
        <dsp:cNvPr id="0" name=""/>
        <dsp:cNvSpPr/>
      </dsp:nvSpPr>
      <dsp:spPr>
        <a:xfrm>
          <a:off x="400161" y="2044821"/>
          <a:ext cx="7202908" cy="2164007"/>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1021862" numCol="1" spcCol="1270" anchor="t" anchorCtr="0">
          <a:noAutofit/>
        </a:bodyPr>
        <a:lstStyle/>
        <a:p>
          <a:pPr marL="0" lvl="0" indent="0" algn="l" defTabSz="889000">
            <a:lnSpc>
              <a:spcPct val="90000"/>
            </a:lnSpc>
            <a:spcBef>
              <a:spcPct val="0"/>
            </a:spcBef>
            <a:spcAft>
              <a:spcPct val="35000"/>
            </a:spcAft>
            <a:buNone/>
          </a:pPr>
          <a:r>
            <a:rPr lang="es-PE" sz="2000" b="0" kern="1200" dirty="0">
              <a:solidFill>
                <a:schemeClr val="tx1"/>
              </a:solidFill>
            </a:rPr>
            <a:t>MARCO RECTOR DEL CONTROL INTERNO INSTITUCIONAL DE LOS RECURSOS PÚBLICOS </a:t>
          </a:r>
          <a:r>
            <a:rPr lang="es-PE" sz="2100" b="0" kern="1200" dirty="0">
              <a:solidFill>
                <a:schemeClr val="tx1"/>
              </a:solidFill>
            </a:rPr>
            <a:t>(elementos)</a:t>
          </a:r>
          <a:endParaRPr lang="es-ES" sz="2100" b="0" kern="1200" dirty="0">
            <a:solidFill>
              <a:schemeClr val="tx1"/>
            </a:solidFill>
          </a:endParaRPr>
        </a:p>
      </dsp:txBody>
      <dsp:txXfrm>
        <a:off x="466712" y="2111372"/>
        <a:ext cx="7069806" cy="2030905"/>
      </dsp:txXfrm>
    </dsp:sp>
    <dsp:sp modelId="{D7CE2471-CE7E-42F0-B732-C5C7ACC5CABF}">
      <dsp:nvSpPr>
        <dsp:cNvPr id="0" name=""/>
        <dsp:cNvSpPr/>
      </dsp:nvSpPr>
      <dsp:spPr>
        <a:xfrm>
          <a:off x="580234" y="3077654"/>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b="1" kern="1200" dirty="0">
              <a:solidFill>
                <a:schemeClr val="tx1"/>
              </a:solidFill>
            </a:rPr>
            <a:t>Ambiente de control</a:t>
          </a:r>
          <a:endParaRPr lang="es-ES" sz="1500" b="1" kern="1200" dirty="0">
            <a:solidFill>
              <a:schemeClr val="tx1"/>
            </a:solidFill>
          </a:endParaRPr>
        </a:p>
      </dsp:txBody>
      <dsp:txXfrm>
        <a:off x="605288" y="3102708"/>
        <a:ext cx="1637194" cy="764565"/>
      </dsp:txXfrm>
    </dsp:sp>
    <dsp:sp modelId="{ED4FFBC3-D86D-4408-9E17-288DB3BD2E48}">
      <dsp:nvSpPr>
        <dsp:cNvPr id="0" name=""/>
        <dsp:cNvSpPr/>
      </dsp:nvSpPr>
      <dsp:spPr>
        <a:xfrm>
          <a:off x="2297138" y="3077654"/>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b="1" kern="1200" dirty="0">
              <a:solidFill>
                <a:schemeClr val="tx1"/>
              </a:solidFill>
            </a:rPr>
            <a:t>Valores de integridad y ética</a:t>
          </a:r>
          <a:endParaRPr lang="es-ES" sz="1500" b="1" kern="1200" dirty="0">
            <a:solidFill>
              <a:schemeClr val="tx1"/>
            </a:solidFill>
          </a:endParaRPr>
        </a:p>
      </dsp:txBody>
      <dsp:txXfrm>
        <a:off x="2322192" y="3102708"/>
        <a:ext cx="1637194" cy="764565"/>
      </dsp:txXfrm>
    </dsp:sp>
    <dsp:sp modelId="{184489CC-1F8D-4B7A-9985-3E430F1C05A4}">
      <dsp:nvSpPr>
        <dsp:cNvPr id="0" name=""/>
        <dsp:cNvSpPr/>
      </dsp:nvSpPr>
      <dsp:spPr>
        <a:xfrm>
          <a:off x="4014042" y="3077654"/>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b="1" kern="1200" dirty="0">
              <a:solidFill>
                <a:schemeClr val="tx1"/>
              </a:solidFill>
            </a:rPr>
            <a:t>Compromiso del personal con el control interno</a:t>
          </a:r>
          <a:endParaRPr lang="es-ES" sz="1500" b="1" kern="1200" dirty="0">
            <a:solidFill>
              <a:schemeClr val="tx1"/>
            </a:solidFill>
          </a:endParaRPr>
        </a:p>
      </dsp:txBody>
      <dsp:txXfrm>
        <a:off x="4039096" y="3102708"/>
        <a:ext cx="1637194" cy="764565"/>
      </dsp:txXfrm>
    </dsp:sp>
    <dsp:sp modelId="{4CF4D534-3FB0-4499-961E-60FC7152EFA7}">
      <dsp:nvSpPr>
        <dsp:cNvPr id="0" name=""/>
        <dsp:cNvSpPr/>
      </dsp:nvSpPr>
      <dsp:spPr>
        <a:xfrm>
          <a:off x="5730947" y="3077654"/>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AR" sz="1500" b="1" kern="1200" dirty="0">
              <a:solidFill>
                <a:schemeClr val="tx1"/>
              </a:solidFill>
            </a:rPr>
            <a:t>Ambiente de confianza</a:t>
          </a:r>
          <a:endParaRPr lang="es-ES" sz="1500" b="1" kern="1200" dirty="0">
            <a:solidFill>
              <a:schemeClr val="tx1"/>
            </a:solidFill>
          </a:endParaRPr>
        </a:p>
      </dsp:txBody>
      <dsp:txXfrm>
        <a:off x="5756001" y="3102708"/>
        <a:ext cx="1637194" cy="7645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3512650" numCol="1" spcCol="1270" anchor="t" anchorCtr="0">
          <a:noAutofit/>
        </a:bodyPr>
        <a:lstStyle/>
        <a:p>
          <a:pPr marL="0" lvl="0" indent="0" algn="l" defTabSz="1022350">
            <a:lnSpc>
              <a:spcPct val="90000"/>
            </a:lnSpc>
            <a:spcBef>
              <a:spcPct val="0"/>
            </a:spcBef>
            <a:spcAft>
              <a:spcPct val="35000"/>
            </a:spcAft>
            <a:buNone/>
          </a:pPr>
          <a:r>
            <a:rPr lang="es-PE" sz="2300" kern="1200" dirty="0">
              <a:solidFill>
                <a:schemeClr val="tx1"/>
              </a:solidFill>
            </a:rPr>
            <a:t>CONTROL INTERNO – MARCO INTEGRADO (COSO 2013)</a:t>
          </a:r>
          <a:endParaRPr lang="es-ES" sz="2300" kern="1200" dirty="0">
            <a:solidFill>
              <a:schemeClr val="tx1"/>
            </a:solidFill>
          </a:endParaRPr>
        </a:p>
      </dsp:txBody>
      <dsp:txXfrm>
        <a:off x="112677" y="112677"/>
        <a:ext cx="7849886" cy="4300609"/>
      </dsp:txXfrm>
    </dsp:sp>
    <dsp:sp modelId="{549983CC-201F-4049-8F81-CCF6E8F46EF2}">
      <dsp:nvSpPr>
        <dsp:cNvPr id="0" name=""/>
        <dsp:cNvSpPr/>
      </dsp:nvSpPr>
      <dsp:spPr>
        <a:xfrm>
          <a:off x="224358" y="748680"/>
          <a:ext cx="7671478" cy="3933795"/>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2. El consejo de administración demuestra independencia de la dirección y ejerce la supervisión del desempeño del sistema de control interno</a:t>
          </a:r>
          <a:endParaRPr lang="es-ES" sz="2000" b="1" i="1" kern="1200" dirty="0">
            <a:solidFill>
              <a:schemeClr val="tx1"/>
            </a:solidFill>
          </a:endParaRPr>
        </a:p>
      </dsp:txBody>
      <dsp:txXfrm>
        <a:off x="345336" y="869658"/>
        <a:ext cx="7429522" cy="3691839"/>
      </dsp:txXfrm>
    </dsp:sp>
    <dsp:sp modelId="{F5434B72-F67F-42FD-9068-04C674BC6B0B}">
      <dsp:nvSpPr>
        <dsp:cNvPr id="0" name=""/>
        <dsp:cNvSpPr/>
      </dsp:nvSpPr>
      <dsp:spPr>
        <a:xfrm>
          <a:off x="403762" y="2188837"/>
          <a:ext cx="7267716" cy="1958673"/>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1021862" numCol="1" spcCol="1270" anchor="t" anchorCtr="0">
          <a:noAutofit/>
        </a:bodyPr>
        <a:lstStyle/>
        <a:p>
          <a:pPr marL="0" lvl="0" indent="0" algn="l" defTabSz="1022350">
            <a:lnSpc>
              <a:spcPct val="90000"/>
            </a:lnSpc>
            <a:spcBef>
              <a:spcPct val="0"/>
            </a:spcBef>
            <a:spcAft>
              <a:spcPct val="35000"/>
            </a:spcAft>
            <a:buNone/>
          </a:pPr>
          <a:r>
            <a:rPr lang="es-PE" sz="2300" b="0" kern="1200" dirty="0">
              <a:solidFill>
                <a:schemeClr val="tx1"/>
              </a:solidFill>
            </a:rPr>
            <a:t>MARCO RECTOR DEL CONTROL INTERNO INSTITUCIONAL DE LOS RECURSOS PÚBLICOS (elementos)</a:t>
          </a:r>
          <a:endParaRPr lang="es-ES" sz="2300" b="0" kern="1200" dirty="0">
            <a:solidFill>
              <a:schemeClr val="tx1"/>
            </a:solidFill>
          </a:endParaRPr>
        </a:p>
      </dsp:txBody>
      <dsp:txXfrm>
        <a:off x="463998" y="2249073"/>
        <a:ext cx="7147244" cy="1838201"/>
      </dsp:txXfrm>
    </dsp:sp>
    <dsp:sp modelId="{33529077-85AB-46D2-B9DF-6B242085E2DC}">
      <dsp:nvSpPr>
        <dsp:cNvPr id="0" name=""/>
        <dsp:cNvSpPr/>
      </dsp:nvSpPr>
      <dsp:spPr>
        <a:xfrm>
          <a:off x="585454" y="3077654"/>
          <a:ext cx="108368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AR" sz="1300" b="1" kern="1200" dirty="0">
              <a:solidFill>
                <a:schemeClr val="tx1"/>
              </a:solidFill>
            </a:rPr>
            <a:t>Ambiente de control</a:t>
          </a:r>
          <a:endParaRPr lang="es-ES" sz="1300" b="1" kern="1200" dirty="0">
            <a:solidFill>
              <a:schemeClr val="tx1"/>
            </a:solidFill>
          </a:endParaRPr>
        </a:p>
      </dsp:txBody>
      <dsp:txXfrm>
        <a:off x="610508" y="3102708"/>
        <a:ext cx="1033574" cy="764565"/>
      </dsp:txXfrm>
    </dsp:sp>
    <dsp:sp modelId="{9288B55E-247E-40FD-ACCA-75506EFE4C44}">
      <dsp:nvSpPr>
        <dsp:cNvPr id="0" name=""/>
        <dsp:cNvSpPr/>
      </dsp:nvSpPr>
      <dsp:spPr>
        <a:xfrm>
          <a:off x="1684485" y="3077654"/>
          <a:ext cx="1552850"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dirty="0">
              <a:solidFill>
                <a:schemeClr val="tx1"/>
              </a:solidFill>
            </a:rPr>
            <a:t>Estructura organizativa</a:t>
          </a:r>
          <a:endParaRPr lang="es-ES" sz="1400" b="1" kern="1200" dirty="0">
            <a:solidFill>
              <a:schemeClr val="tx1"/>
            </a:solidFill>
          </a:endParaRPr>
        </a:p>
      </dsp:txBody>
      <dsp:txXfrm>
        <a:off x="1709539" y="3102708"/>
        <a:ext cx="1502742" cy="764565"/>
      </dsp:txXfrm>
    </dsp:sp>
    <dsp:sp modelId="{340C9EB1-202E-4A2F-A823-818DFDF4383B}">
      <dsp:nvSpPr>
        <dsp:cNvPr id="0" name=""/>
        <dsp:cNvSpPr/>
      </dsp:nvSpPr>
      <dsp:spPr>
        <a:xfrm>
          <a:off x="3252684" y="3077654"/>
          <a:ext cx="1535424"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dirty="0">
              <a:solidFill>
                <a:schemeClr val="tx1"/>
              </a:solidFill>
            </a:rPr>
            <a:t>Delegación de autoridad</a:t>
          </a:r>
          <a:endParaRPr lang="es-ES" sz="1400" b="1" kern="1200" dirty="0">
            <a:solidFill>
              <a:schemeClr val="tx1"/>
            </a:solidFill>
          </a:endParaRPr>
        </a:p>
      </dsp:txBody>
      <dsp:txXfrm>
        <a:off x="3277738" y="3102708"/>
        <a:ext cx="1485316" cy="764565"/>
      </dsp:txXfrm>
    </dsp:sp>
    <dsp:sp modelId="{3295628D-3E4E-473B-8584-B919608DC746}">
      <dsp:nvSpPr>
        <dsp:cNvPr id="0" name=""/>
        <dsp:cNvSpPr/>
      </dsp:nvSpPr>
      <dsp:spPr>
        <a:xfrm>
          <a:off x="4803456" y="3077654"/>
          <a:ext cx="1416358"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dirty="0">
              <a:solidFill>
                <a:schemeClr val="tx1"/>
              </a:solidFill>
            </a:rPr>
            <a:t>Acciones coordinadas</a:t>
          </a:r>
          <a:endParaRPr lang="es-ES" sz="1400" b="1" kern="1200" dirty="0">
            <a:solidFill>
              <a:schemeClr val="tx1"/>
            </a:solidFill>
          </a:endParaRPr>
        </a:p>
      </dsp:txBody>
      <dsp:txXfrm>
        <a:off x="4828510" y="3102708"/>
        <a:ext cx="1366250" cy="764565"/>
      </dsp:txXfrm>
    </dsp:sp>
    <dsp:sp modelId="{59DE7DDB-A580-44A8-A235-0E88C35B66CC}">
      <dsp:nvSpPr>
        <dsp:cNvPr id="0" name=""/>
        <dsp:cNvSpPr/>
      </dsp:nvSpPr>
      <dsp:spPr>
        <a:xfrm>
          <a:off x="6235163" y="3077654"/>
          <a:ext cx="1252290"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dirty="0">
              <a:solidFill>
                <a:schemeClr val="tx1"/>
              </a:solidFill>
            </a:rPr>
            <a:t>Auditoría interna</a:t>
          </a:r>
          <a:endParaRPr lang="es-ES" sz="1400" b="1" kern="1200" dirty="0">
            <a:solidFill>
              <a:schemeClr val="tx1"/>
            </a:solidFill>
          </a:endParaRPr>
        </a:p>
      </dsp:txBody>
      <dsp:txXfrm>
        <a:off x="6260217" y="3102708"/>
        <a:ext cx="1202182" cy="7645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147248" cy="4891822"/>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3796597" numCol="1" spcCol="1270" anchor="t" anchorCtr="0">
          <a:noAutofit/>
        </a:bodyPr>
        <a:lstStyle/>
        <a:p>
          <a:pPr marL="0" lvl="0" indent="0" algn="l" defTabSz="1155700">
            <a:lnSpc>
              <a:spcPct val="90000"/>
            </a:lnSpc>
            <a:spcBef>
              <a:spcPct val="0"/>
            </a:spcBef>
            <a:spcAft>
              <a:spcPct val="35000"/>
            </a:spcAft>
            <a:buNone/>
          </a:pPr>
          <a:r>
            <a:rPr lang="es-PE" sz="2600" kern="1200" dirty="0">
              <a:solidFill>
                <a:schemeClr val="tx1"/>
              </a:solidFill>
            </a:rPr>
            <a:t>CONTROL INTERNO – MARCO INTEGRADO (COSO 2013)</a:t>
          </a:r>
          <a:endParaRPr lang="es-ES" sz="2600" kern="1200" dirty="0">
            <a:solidFill>
              <a:schemeClr val="tx1"/>
            </a:solidFill>
          </a:endParaRPr>
        </a:p>
      </dsp:txBody>
      <dsp:txXfrm>
        <a:off x="121785" y="121785"/>
        <a:ext cx="7903678" cy="4648252"/>
      </dsp:txXfrm>
    </dsp:sp>
    <dsp:sp modelId="{6F359698-BC1C-4E3A-B031-CA77EB445E1C}">
      <dsp:nvSpPr>
        <dsp:cNvPr id="0" name=""/>
        <dsp:cNvSpPr/>
      </dsp:nvSpPr>
      <dsp:spPr>
        <a:xfrm>
          <a:off x="226359" y="1075300"/>
          <a:ext cx="7739885" cy="3613774"/>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174415"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3. La dirección establece, con la supervisión del consejo, las estructuras, las líneas de reporte y los niveles de autoridad y responsabilidad apropiados para la consecución de los objetivos</a:t>
          </a:r>
          <a:endParaRPr lang="es-ES" sz="1800" b="1" i="1" kern="1200" dirty="0">
            <a:solidFill>
              <a:schemeClr val="tx1"/>
            </a:solidFill>
          </a:endParaRPr>
        </a:p>
      </dsp:txBody>
      <dsp:txXfrm>
        <a:off x="337495" y="1186436"/>
        <a:ext cx="7517613" cy="3391502"/>
      </dsp:txXfrm>
    </dsp:sp>
    <dsp:sp modelId="{93689D6F-E679-490E-B68B-C9712CE898CC}">
      <dsp:nvSpPr>
        <dsp:cNvPr id="0" name=""/>
        <dsp:cNvSpPr/>
      </dsp:nvSpPr>
      <dsp:spPr>
        <a:xfrm>
          <a:off x="327731" y="2450069"/>
          <a:ext cx="7461135" cy="2114578"/>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104465" numCol="1" spcCol="1270" anchor="t" anchorCtr="0">
          <a:noAutofit/>
        </a:bodyPr>
        <a:lstStyle/>
        <a:p>
          <a:pPr marL="0" lvl="0" indent="0" algn="l" defTabSz="800100">
            <a:lnSpc>
              <a:spcPct val="90000"/>
            </a:lnSpc>
            <a:spcBef>
              <a:spcPct val="0"/>
            </a:spcBef>
            <a:spcAft>
              <a:spcPct val="35000"/>
            </a:spcAft>
            <a:buNone/>
          </a:pPr>
          <a:r>
            <a:rPr lang="es-PE" sz="1800" b="0" kern="1200" dirty="0">
              <a:solidFill>
                <a:schemeClr val="tx1"/>
              </a:solidFill>
            </a:rPr>
            <a:t>MARCO RECTOR DEL CONTROL INTERNO INSTITUCIONAL DE LOS RECURSOS PÚBLICOS (elementos)</a:t>
          </a:r>
          <a:endParaRPr lang="es-ES" sz="1800" b="1" kern="1200" dirty="0">
            <a:solidFill>
              <a:schemeClr val="tx1"/>
            </a:solidFill>
          </a:endParaRPr>
        </a:p>
      </dsp:txBody>
      <dsp:txXfrm>
        <a:off x="392762" y="2515100"/>
        <a:ext cx="7331073" cy="1984516"/>
      </dsp:txXfrm>
    </dsp:sp>
    <dsp:sp modelId="{115564E9-C745-43EA-BFDD-72EA25D61923}">
      <dsp:nvSpPr>
        <dsp:cNvPr id="0" name=""/>
        <dsp:cNvSpPr/>
      </dsp:nvSpPr>
      <dsp:spPr>
        <a:xfrm>
          <a:off x="590675" y="3326438"/>
          <a:ext cx="1717665" cy="880527"/>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AR" sz="2200" b="1" kern="1200" dirty="0">
              <a:solidFill>
                <a:schemeClr val="tx1"/>
              </a:solidFill>
            </a:rPr>
            <a:t>Estructura organizativa</a:t>
          </a:r>
          <a:endParaRPr lang="es-ES" sz="2200" b="1" kern="1200" dirty="0">
            <a:solidFill>
              <a:schemeClr val="tx1"/>
            </a:solidFill>
          </a:endParaRPr>
        </a:p>
      </dsp:txBody>
      <dsp:txXfrm>
        <a:off x="617754" y="3353517"/>
        <a:ext cx="1663507" cy="826369"/>
      </dsp:txXfrm>
    </dsp:sp>
    <dsp:sp modelId="{BF8010A3-951E-476F-87A7-72A5BFE84BDE}">
      <dsp:nvSpPr>
        <dsp:cNvPr id="0" name=""/>
        <dsp:cNvSpPr/>
      </dsp:nvSpPr>
      <dsp:spPr>
        <a:xfrm>
          <a:off x="2338474" y="3326438"/>
          <a:ext cx="1717665" cy="880527"/>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AR" sz="2200" b="1" kern="1200" dirty="0">
              <a:solidFill>
                <a:schemeClr val="tx1"/>
              </a:solidFill>
            </a:rPr>
            <a:t>Delegación de autoridad</a:t>
          </a:r>
          <a:endParaRPr lang="es-ES" sz="2200" b="1" kern="1200" dirty="0">
            <a:solidFill>
              <a:schemeClr val="tx1"/>
            </a:solidFill>
          </a:endParaRPr>
        </a:p>
      </dsp:txBody>
      <dsp:txXfrm>
        <a:off x="2365553" y="3353517"/>
        <a:ext cx="1663507" cy="826369"/>
      </dsp:txXfrm>
    </dsp:sp>
    <dsp:sp modelId="{F4B9D20B-E909-448C-80AB-4F89ABBE3927}">
      <dsp:nvSpPr>
        <dsp:cNvPr id="0" name=""/>
        <dsp:cNvSpPr/>
      </dsp:nvSpPr>
      <dsp:spPr>
        <a:xfrm>
          <a:off x="4086274" y="3326438"/>
          <a:ext cx="1717665" cy="880527"/>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AR" sz="2200" b="1" kern="1200" dirty="0">
              <a:solidFill>
                <a:schemeClr val="tx1"/>
              </a:solidFill>
            </a:rPr>
            <a:t>Acciones coordinadas</a:t>
          </a:r>
          <a:endParaRPr lang="es-ES" sz="2200" b="1" kern="1200" dirty="0">
            <a:solidFill>
              <a:schemeClr val="tx1"/>
            </a:solidFill>
          </a:endParaRPr>
        </a:p>
      </dsp:txBody>
      <dsp:txXfrm>
        <a:off x="4113353" y="3353517"/>
        <a:ext cx="1663507" cy="826369"/>
      </dsp:txXfrm>
    </dsp:sp>
    <dsp:sp modelId="{D0D4FFE1-ABC2-42B8-9B41-8E9744CC05FA}">
      <dsp:nvSpPr>
        <dsp:cNvPr id="0" name=""/>
        <dsp:cNvSpPr/>
      </dsp:nvSpPr>
      <dsp:spPr>
        <a:xfrm>
          <a:off x="5834074" y="3326438"/>
          <a:ext cx="1717665" cy="880527"/>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AR" sz="2200" b="1" kern="1200" dirty="0">
              <a:solidFill>
                <a:schemeClr val="tx1"/>
              </a:solidFill>
            </a:rPr>
            <a:t>Adhesión a las políticas</a:t>
          </a:r>
          <a:endParaRPr lang="es-ES" sz="2200" b="1" kern="1200" dirty="0">
            <a:solidFill>
              <a:schemeClr val="tx1"/>
            </a:solidFill>
          </a:endParaRPr>
        </a:p>
      </dsp:txBody>
      <dsp:txXfrm>
        <a:off x="5861153" y="3353517"/>
        <a:ext cx="1663507" cy="8263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3512650" numCol="1" spcCol="1270" anchor="t" anchorCtr="0">
          <a:noAutofit/>
        </a:bodyPr>
        <a:lstStyle/>
        <a:p>
          <a:pPr marL="0" lvl="0" indent="0" algn="l" defTabSz="1066800">
            <a:lnSpc>
              <a:spcPct val="90000"/>
            </a:lnSpc>
            <a:spcBef>
              <a:spcPct val="0"/>
            </a:spcBef>
            <a:spcAft>
              <a:spcPct val="35000"/>
            </a:spcAft>
            <a:buNone/>
          </a:pPr>
          <a:r>
            <a:rPr lang="es-PE" sz="2400" kern="1200" dirty="0">
              <a:solidFill>
                <a:schemeClr val="tx1"/>
              </a:solidFill>
            </a:rPr>
            <a:t>CONTROL INTERNO – MARCO INTEGRADO (COSO 2013)</a:t>
          </a:r>
          <a:endParaRPr lang="es-ES" sz="2400" kern="1200" dirty="0">
            <a:solidFill>
              <a:schemeClr val="tx1"/>
            </a:solidFill>
          </a:endParaRPr>
        </a:p>
      </dsp:txBody>
      <dsp:txXfrm>
        <a:off x="112677" y="112677"/>
        <a:ext cx="7849886" cy="4300609"/>
      </dsp:txXfrm>
    </dsp:sp>
    <dsp:sp modelId="{0B195A57-50F6-474D-98AD-57BA5FE93FF0}">
      <dsp:nvSpPr>
        <dsp:cNvPr id="0" name=""/>
        <dsp:cNvSpPr/>
      </dsp:nvSpPr>
      <dsp:spPr>
        <a:xfrm>
          <a:off x="201881" y="964702"/>
          <a:ext cx="7671478" cy="3501751"/>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4. La organización demuestra compromiso para atraer, desarrollar y retener a profesionales competentes, en alineación con los objetivos de la organización</a:t>
          </a:r>
          <a:endParaRPr lang="es-ES" sz="1800" b="1" i="1" kern="1200" dirty="0">
            <a:solidFill>
              <a:schemeClr val="tx1"/>
            </a:solidFill>
          </a:endParaRPr>
        </a:p>
      </dsp:txBody>
      <dsp:txXfrm>
        <a:off x="309572" y="1072393"/>
        <a:ext cx="7456096" cy="3286369"/>
      </dsp:txXfrm>
    </dsp:sp>
    <dsp:sp modelId="{87E9B9A6-338C-46DD-AFFA-1C86FD05CD32}">
      <dsp:nvSpPr>
        <dsp:cNvPr id="0" name=""/>
        <dsp:cNvSpPr/>
      </dsp:nvSpPr>
      <dsp:spPr>
        <a:xfrm>
          <a:off x="329086" y="2262972"/>
          <a:ext cx="7447155" cy="2073778"/>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1021862" numCol="1" spcCol="1270" anchor="t" anchorCtr="0">
          <a:noAutofit/>
        </a:bodyPr>
        <a:lstStyle/>
        <a:p>
          <a:pPr marL="0" lvl="0" indent="0" algn="l" defTabSz="1066800">
            <a:lnSpc>
              <a:spcPct val="90000"/>
            </a:lnSpc>
            <a:spcBef>
              <a:spcPct val="0"/>
            </a:spcBef>
            <a:spcAft>
              <a:spcPct val="35000"/>
            </a:spcAft>
            <a:buNone/>
          </a:pPr>
          <a:r>
            <a:rPr lang="es-PE" sz="2400" b="0" kern="1200" dirty="0">
              <a:solidFill>
                <a:schemeClr val="tx1"/>
              </a:solidFill>
            </a:rPr>
            <a:t>MARCO RECTOR DEL CONTROL INTERNO INSTITUCIONAL DE LOS RECURSOS PÚBLICOS (elementos)</a:t>
          </a:r>
          <a:endParaRPr lang="es-ES" sz="2400" kern="1200" dirty="0">
            <a:solidFill>
              <a:schemeClr val="tx1"/>
            </a:solidFill>
          </a:endParaRPr>
        </a:p>
      </dsp:txBody>
      <dsp:txXfrm>
        <a:off x="392862" y="2326748"/>
        <a:ext cx="7319603" cy="1946226"/>
      </dsp:txXfrm>
    </dsp:sp>
    <dsp:sp modelId="{7BD62668-FEEB-472B-ACE4-1A409C405697}">
      <dsp:nvSpPr>
        <dsp:cNvPr id="0" name=""/>
        <dsp:cNvSpPr/>
      </dsp:nvSpPr>
      <dsp:spPr>
        <a:xfrm>
          <a:off x="550204" y="3246373"/>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AR" sz="1050" b="1" kern="1200" dirty="0">
              <a:solidFill>
                <a:schemeClr val="tx1"/>
              </a:solidFill>
            </a:rPr>
            <a:t>Ambiente de control</a:t>
          </a:r>
          <a:endParaRPr lang="es-ES" sz="1050" b="1" kern="1200" dirty="0">
            <a:solidFill>
              <a:schemeClr val="tx1"/>
            </a:solidFill>
          </a:endParaRPr>
        </a:p>
      </dsp:txBody>
      <dsp:txXfrm>
        <a:off x="575258" y="3271427"/>
        <a:ext cx="1310193" cy="764565"/>
      </dsp:txXfrm>
    </dsp:sp>
    <dsp:sp modelId="{0A0ACEE7-AC84-436F-B14C-B7DD5AF5D82B}">
      <dsp:nvSpPr>
        <dsp:cNvPr id="0" name=""/>
        <dsp:cNvSpPr/>
      </dsp:nvSpPr>
      <dsp:spPr>
        <a:xfrm>
          <a:off x="1980566" y="3250259"/>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AR" sz="1050" b="1" kern="1200" dirty="0">
              <a:solidFill>
                <a:schemeClr val="tx1"/>
              </a:solidFill>
            </a:rPr>
            <a:t>Personal competente y gestión eficaz del talento humano</a:t>
          </a:r>
          <a:endParaRPr lang="es-ES" sz="1050" b="1" kern="1200" dirty="0">
            <a:solidFill>
              <a:schemeClr val="tx1"/>
            </a:solidFill>
          </a:endParaRPr>
        </a:p>
      </dsp:txBody>
      <dsp:txXfrm>
        <a:off x="2005620" y="3275313"/>
        <a:ext cx="1310193" cy="764565"/>
      </dsp:txXfrm>
    </dsp:sp>
    <dsp:sp modelId="{17570E14-9346-4E95-81FC-082F691430EB}">
      <dsp:nvSpPr>
        <dsp:cNvPr id="0" name=""/>
        <dsp:cNvSpPr/>
      </dsp:nvSpPr>
      <dsp:spPr>
        <a:xfrm>
          <a:off x="3364732" y="3250259"/>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AR" sz="1050" b="1" kern="1200" dirty="0">
              <a:solidFill>
                <a:schemeClr val="tx1"/>
              </a:solidFill>
            </a:rPr>
            <a:t>Compromiso del personal con el control interno</a:t>
          </a:r>
          <a:endParaRPr lang="es-ES" sz="1050" b="1" kern="1200" dirty="0">
            <a:solidFill>
              <a:schemeClr val="tx1"/>
            </a:solidFill>
          </a:endParaRPr>
        </a:p>
      </dsp:txBody>
      <dsp:txXfrm>
        <a:off x="3389786" y="3275313"/>
        <a:ext cx="1310193" cy="764565"/>
      </dsp:txXfrm>
    </dsp:sp>
    <dsp:sp modelId="{A35CA690-1967-4503-BC96-0C392887250C}">
      <dsp:nvSpPr>
        <dsp:cNvPr id="0" name=""/>
        <dsp:cNvSpPr/>
      </dsp:nvSpPr>
      <dsp:spPr>
        <a:xfrm>
          <a:off x="4702703" y="3246373"/>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AR" sz="1050" b="1" kern="1200" dirty="0">
              <a:solidFill>
                <a:schemeClr val="tx1"/>
              </a:solidFill>
            </a:rPr>
            <a:t>Acciones coordinadas</a:t>
          </a:r>
          <a:endParaRPr lang="es-ES" sz="1050" b="1" kern="1200" dirty="0">
            <a:solidFill>
              <a:schemeClr val="tx1"/>
            </a:solidFill>
          </a:endParaRPr>
        </a:p>
      </dsp:txBody>
      <dsp:txXfrm>
        <a:off x="4727757" y="3271427"/>
        <a:ext cx="1310193" cy="764565"/>
      </dsp:txXfrm>
    </dsp:sp>
    <dsp:sp modelId="{2A576B68-393F-420A-B12B-98B16C60B92F}">
      <dsp:nvSpPr>
        <dsp:cNvPr id="0" name=""/>
        <dsp:cNvSpPr/>
      </dsp:nvSpPr>
      <dsp:spPr>
        <a:xfrm>
          <a:off x="6086869" y="3246373"/>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s-AR" sz="1050" b="1" kern="1200" dirty="0">
              <a:solidFill>
                <a:schemeClr val="tx1"/>
              </a:solidFill>
            </a:rPr>
            <a:t>Ambiente de confianza</a:t>
          </a:r>
          <a:endParaRPr lang="es-ES" sz="1050" b="1" kern="1200" dirty="0">
            <a:solidFill>
              <a:schemeClr val="tx1"/>
            </a:solidFill>
          </a:endParaRPr>
        </a:p>
      </dsp:txBody>
      <dsp:txXfrm>
        <a:off x="6111923" y="3271427"/>
        <a:ext cx="1310193" cy="764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03232"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7777878" cy="4300609"/>
      </dsp:txXfrm>
    </dsp:sp>
    <dsp:sp modelId="{5B96D7ED-D183-40D7-9098-5262BB2F24A0}">
      <dsp:nvSpPr>
        <dsp:cNvPr id="0" name=""/>
        <dsp:cNvSpPr/>
      </dsp:nvSpPr>
      <dsp:spPr>
        <a:xfrm>
          <a:off x="200080" y="820692"/>
          <a:ext cx="7603070" cy="3789769"/>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5. La organización define las responsabilidades de las personas, a nivel de control interno para la consecución de los objetivos</a:t>
          </a:r>
          <a:endParaRPr lang="es-ES" sz="2000" b="1" i="1" kern="1200" dirty="0">
            <a:solidFill>
              <a:schemeClr val="tx1"/>
            </a:solidFill>
          </a:endParaRPr>
        </a:p>
      </dsp:txBody>
      <dsp:txXfrm>
        <a:off x="316628" y="937240"/>
        <a:ext cx="7369974" cy="3556673"/>
      </dsp:txXfrm>
    </dsp:sp>
    <dsp:sp modelId="{DC9CFB92-D216-4EC7-960F-4F36219C4FDD}">
      <dsp:nvSpPr>
        <dsp:cNvPr id="0" name=""/>
        <dsp:cNvSpPr/>
      </dsp:nvSpPr>
      <dsp:spPr>
        <a:xfrm>
          <a:off x="429909" y="2262972"/>
          <a:ext cx="7202908" cy="2073778"/>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021862" numCol="1" spcCol="1270" anchor="t" anchorCtr="0">
          <a:noAutofit/>
        </a:bodyPr>
        <a:lstStyle/>
        <a:p>
          <a:pPr marL="0" lvl="0" indent="0" algn="l" defTabSz="800100">
            <a:lnSpc>
              <a:spcPct val="90000"/>
            </a:lnSpc>
            <a:spcBef>
              <a:spcPct val="0"/>
            </a:spcBef>
            <a:spcAft>
              <a:spcPct val="35000"/>
            </a:spcAft>
            <a:buNone/>
          </a:pPr>
          <a:r>
            <a:rPr lang="es-PE" sz="1800" b="0" kern="1200" dirty="0">
              <a:solidFill>
                <a:schemeClr val="tx1"/>
              </a:solidFill>
            </a:rPr>
            <a:t>MARCO RECTOR DEL CONTROL INTERNO INSTITUCIONAL DE LOS RECURSOS PÚBLICOS (elementos)</a:t>
          </a:r>
          <a:endParaRPr lang="es-ES" sz="1800" kern="1200" dirty="0">
            <a:solidFill>
              <a:schemeClr val="tx1"/>
            </a:solidFill>
          </a:endParaRPr>
        </a:p>
      </dsp:txBody>
      <dsp:txXfrm>
        <a:off x="493685" y="2326748"/>
        <a:ext cx="7075356" cy="1946226"/>
      </dsp:txXfrm>
    </dsp:sp>
    <dsp:sp modelId="{C40240FE-CE3E-40B5-8301-A31A92139753}">
      <dsp:nvSpPr>
        <dsp:cNvPr id="0" name=""/>
        <dsp:cNvSpPr/>
      </dsp:nvSpPr>
      <dsp:spPr>
        <a:xfrm>
          <a:off x="614226" y="3293665"/>
          <a:ext cx="134817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chemeClr val="tx1"/>
              </a:solidFill>
            </a:rPr>
            <a:t>Delegación de autoridad</a:t>
          </a:r>
          <a:endParaRPr lang="es-ES" sz="1200" kern="1200" dirty="0">
            <a:solidFill>
              <a:schemeClr val="tx1"/>
            </a:solidFill>
          </a:endParaRPr>
        </a:p>
      </dsp:txBody>
      <dsp:txXfrm>
        <a:off x="639280" y="3318719"/>
        <a:ext cx="1298063" cy="764565"/>
      </dsp:txXfrm>
    </dsp:sp>
    <dsp:sp modelId="{CF158379-4618-47A4-9E1C-79E953386F8C}">
      <dsp:nvSpPr>
        <dsp:cNvPr id="0" name=""/>
        <dsp:cNvSpPr/>
      </dsp:nvSpPr>
      <dsp:spPr>
        <a:xfrm>
          <a:off x="1986050" y="3293665"/>
          <a:ext cx="134817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chemeClr val="tx1"/>
              </a:solidFill>
            </a:rPr>
            <a:t>Acciones coordinadas</a:t>
          </a:r>
          <a:endParaRPr lang="es-ES" sz="1200" kern="1200" dirty="0">
            <a:solidFill>
              <a:schemeClr val="tx1"/>
            </a:solidFill>
          </a:endParaRPr>
        </a:p>
      </dsp:txBody>
      <dsp:txXfrm>
        <a:off x="2011104" y="3318719"/>
        <a:ext cx="1298063" cy="764565"/>
      </dsp:txXfrm>
    </dsp:sp>
    <dsp:sp modelId="{7D747911-776C-43E6-9163-62BE98545C5B}">
      <dsp:nvSpPr>
        <dsp:cNvPr id="0" name=""/>
        <dsp:cNvSpPr/>
      </dsp:nvSpPr>
      <dsp:spPr>
        <a:xfrm>
          <a:off x="3323881" y="3318382"/>
          <a:ext cx="134817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chemeClr val="tx1"/>
              </a:solidFill>
            </a:rPr>
            <a:t>Compromiso del personal con el control interno</a:t>
          </a:r>
          <a:endParaRPr lang="es-ES" sz="1200" kern="1200" dirty="0">
            <a:solidFill>
              <a:schemeClr val="tx1"/>
            </a:solidFill>
          </a:endParaRPr>
        </a:p>
      </dsp:txBody>
      <dsp:txXfrm>
        <a:off x="3348935" y="3343436"/>
        <a:ext cx="1298063" cy="764565"/>
      </dsp:txXfrm>
    </dsp:sp>
    <dsp:sp modelId="{1BF27D01-4A12-4E04-B619-672652DA35B4}">
      <dsp:nvSpPr>
        <dsp:cNvPr id="0" name=""/>
        <dsp:cNvSpPr/>
      </dsp:nvSpPr>
      <dsp:spPr>
        <a:xfrm>
          <a:off x="4695704" y="3318382"/>
          <a:ext cx="134817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dirty="0">
              <a:solidFill>
                <a:schemeClr val="tx1"/>
              </a:solidFill>
            </a:rPr>
            <a:t>Ambiente de confianza</a:t>
          </a:r>
          <a:endParaRPr lang="es-ES" sz="1200" kern="1200" dirty="0">
            <a:solidFill>
              <a:schemeClr val="tx1"/>
            </a:solidFill>
          </a:endParaRPr>
        </a:p>
      </dsp:txBody>
      <dsp:txXfrm>
        <a:off x="4720758" y="3343436"/>
        <a:ext cx="1298063" cy="764565"/>
      </dsp:txXfrm>
    </dsp:sp>
    <dsp:sp modelId="{6FBCBDA2-644C-4B60-98FB-83B3083A0CC7}">
      <dsp:nvSpPr>
        <dsp:cNvPr id="0" name=""/>
        <dsp:cNvSpPr/>
      </dsp:nvSpPr>
      <dsp:spPr>
        <a:xfrm>
          <a:off x="6067528" y="3318382"/>
          <a:ext cx="134817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AR" sz="1200" kern="1200">
              <a:solidFill>
                <a:schemeClr val="tx1"/>
              </a:solidFill>
            </a:rPr>
            <a:t>Auditoría interna</a:t>
          </a:r>
          <a:endParaRPr lang="es-ES" sz="1200" kern="1200" dirty="0">
            <a:solidFill>
              <a:schemeClr val="tx1"/>
            </a:solidFill>
          </a:endParaRPr>
        </a:p>
      </dsp:txBody>
      <dsp:txXfrm>
        <a:off x="6092582" y="3343436"/>
        <a:ext cx="1298063" cy="7645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E4281-A544-4CCB-A0A5-56D040650FF9}">
      <dsp:nvSpPr>
        <dsp:cNvPr id="0" name=""/>
        <dsp:cNvSpPr/>
      </dsp:nvSpPr>
      <dsp:spPr>
        <a:xfrm>
          <a:off x="4491860" y="4102563"/>
          <a:ext cx="494703" cy="91440"/>
        </a:xfrm>
        <a:custGeom>
          <a:avLst/>
          <a:gdLst/>
          <a:ahLst/>
          <a:cxnLst/>
          <a:rect l="0" t="0" r="0" b="0"/>
          <a:pathLst>
            <a:path>
              <a:moveTo>
                <a:pt x="0" y="45720"/>
              </a:moveTo>
              <a:lnTo>
                <a:pt x="49470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726844" y="4135916"/>
        <a:ext cx="24735" cy="24735"/>
      </dsp:txXfrm>
    </dsp:sp>
    <dsp:sp modelId="{C9CDCA68-A7C3-458F-9DB2-CFAE35D0866C}">
      <dsp:nvSpPr>
        <dsp:cNvPr id="0" name=""/>
        <dsp:cNvSpPr/>
      </dsp:nvSpPr>
      <dsp:spPr>
        <a:xfrm>
          <a:off x="1523640" y="2262981"/>
          <a:ext cx="494703" cy="1885302"/>
        </a:xfrm>
        <a:custGeom>
          <a:avLst/>
          <a:gdLst/>
          <a:ahLst/>
          <a:cxnLst/>
          <a:rect l="0" t="0" r="0" b="0"/>
          <a:pathLst>
            <a:path>
              <a:moveTo>
                <a:pt x="0" y="0"/>
              </a:moveTo>
              <a:lnTo>
                <a:pt x="247351" y="0"/>
              </a:lnTo>
              <a:lnTo>
                <a:pt x="247351" y="1885302"/>
              </a:lnTo>
              <a:lnTo>
                <a:pt x="494703" y="188530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PE" sz="600" kern="1200"/>
        </a:p>
      </dsp:txBody>
      <dsp:txXfrm>
        <a:off x="1722264" y="3156904"/>
        <a:ext cx="97456" cy="97456"/>
      </dsp:txXfrm>
    </dsp:sp>
    <dsp:sp modelId="{6F734524-97CE-497F-8AAF-FEDD222CCFE3}">
      <dsp:nvSpPr>
        <dsp:cNvPr id="0" name=""/>
        <dsp:cNvSpPr/>
      </dsp:nvSpPr>
      <dsp:spPr>
        <a:xfrm>
          <a:off x="4491860" y="3159912"/>
          <a:ext cx="494703" cy="91440"/>
        </a:xfrm>
        <a:custGeom>
          <a:avLst/>
          <a:gdLst/>
          <a:ahLst/>
          <a:cxnLst/>
          <a:rect l="0" t="0" r="0" b="0"/>
          <a:pathLst>
            <a:path>
              <a:moveTo>
                <a:pt x="0" y="45720"/>
              </a:moveTo>
              <a:lnTo>
                <a:pt x="49470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726844" y="3193265"/>
        <a:ext cx="24735" cy="24735"/>
      </dsp:txXfrm>
    </dsp:sp>
    <dsp:sp modelId="{05BD4BC3-DD12-4188-A512-90FCCDD4B875}">
      <dsp:nvSpPr>
        <dsp:cNvPr id="0" name=""/>
        <dsp:cNvSpPr/>
      </dsp:nvSpPr>
      <dsp:spPr>
        <a:xfrm>
          <a:off x="1523640" y="2262981"/>
          <a:ext cx="494703" cy="942651"/>
        </a:xfrm>
        <a:custGeom>
          <a:avLst/>
          <a:gdLst/>
          <a:ahLst/>
          <a:cxnLst/>
          <a:rect l="0" t="0" r="0" b="0"/>
          <a:pathLst>
            <a:path>
              <a:moveTo>
                <a:pt x="0" y="0"/>
              </a:moveTo>
              <a:lnTo>
                <a:pt x="247351" y="0"/>
              </a:lnTo>
              <a:lnTo>
                <a:pt x="247351" y="942651"/>
              </a:lnTo>
              <a:lnTo>
                <a:pt x="494703" y="9426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744377" y="2707692"/>
        <a:ext cx="53228" cy="53228"/>
      </dsp:txXfrm>
    </dsp:sp>
    <dsp:sp modelId="{4D7BE271-F098-44D8-83F0-15697DB22248}">
      <dsp:nvSpPr>
        <dsp:cNvPr id="0" name=""/>
        <dsp:cNvSpPr/>
      </dsp:nvSpPr>
      <dsp:spPr>
        <a:xfrm>
          <a:off x="4491860" y="2217261"/>
          <a:ext cx="494703" cy="91440"/>
        </a:xfrm>
        <a:custGeom>
          <a:avLst/>
          <a:gdLst/>
          <a:ahLst/>
          <a:cxnLst/>
          <a:rect l="0" t="0" r="0" b="0"/>
          <a:pathLst>
            <a:path>
              <a:moveTo>
                <a:pt x="0" y="45720"/>
              </a:moveTo>
              <a:lnTo>
                <a:pt x="49470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726844" y="2250613"/>
        <a:ext cx="24735" cy="24735"/>
      </dsp:txXfrm>
    </dsp:sp>
    <dsp:sp modelId="{9BDA003A-30E9-43D6-83E1-3B4DB64EAE2C}">
      <dsp:nvSpPr>
        <dsp:cNvPr id="0" name=""/>
        <dsp:cNvSpPr/>
      </dsp:nvSpPr>
      <dsp:spPr>
        <a:xfrm>
          <a:off x="1523640" y="2217261"/>
          <a:ext cx="494703" cy="91440"/>
        </a:xfrm>
        <a:custGeom>
          <a:avLst/>
          <a:gdLst/>
          <a:ahLst/>
          <a:cxnLst/>
          <a:rect l="0" t="0" r="0" b="0"/>
          <a:pathLst>
            <a:path>
              <a:moveTo>
                <a:pt x="0" y="45720"/>
              </a:moveTo>
              <a:lnTo>
                <a:pt x="494703"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758624" y="2250613"/>
        <a:ext cx="24735" cy="24735"/>
      </dsp:txXfrm>
    </dsp:sp>
    <dsp:sp modelId="{45AC25F7-456B-4A59-B477-4F8608FD9121}">
      <dsp:nvSpPr>
        <dsp:cNvPr id="0" name=""/>
        <dsp:cNvSpPr/>
      </dsp:nvSpPr>
      <dsp:spPr>
        <a:xfrm>
          <a:off x="4491860" y="1274610"/>
          <a:ext cx="494703" cy="91440"/>
        </a:xfrm>
        <a:custGeom>
          <a:avLst/>
          <a:gdLst/>
          <a:ahLst/>
          <a:cxnLst/>
          <a:rect l="0" t="0" r="0" b="0"/>
          <a:pathLst>
            <a:path>
              <a:moveTo>
                <a:pt x="0" y="45720"/>
              </a:moveTo>
              <a:lnTo>
                <a:pt x="49470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726844" y="1307962"/>
        <a:ext cx="24735" cy="24735"/>
      </dsp:txXfrm>
    </dsp:sp>
    <dsp:sp modelId="{793CD268-B0FB-4670-9227-6393566CA2B9}">
      <dsp:nvSpPr>
        <dsp:cNvPr id="0" name=""/>
        <dsp:cNvSpPr/>
      </dsp:nvSpPr>
      <dsp:spPr>
        <a:xfrm>
          <a:off x="1523640" y="1320330"/>
          <a:ext cx="494703" cy="942651"/>
        </a:xfrm>
        <a:custGeom>
          <a:avLst/>
          <a:gdLst/>
          <a:ahLst/>
          <a:cxnLst/>
          <a:rect l="0" t="0" r="0" b="0"/>
          <a:pathLst>
            <a:path>
              <a:moveTo>
                <a:pt x="0" y="942651"/>
              </a:moveTo>
              <a:lnTo>
                <a:pt x="247351" y="942651"/>
              </a:lnTo>
              <a:lnTo>
                <a:pt x="247351" y="0"/>
              </a:lnTo>
              <a:lnTo>
                <a:pt x="49470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744377" y="1765041"/>
        <a:ext cx="53228" cy="53228"/>
      </dsp:txXfrm>
    </dsp:sp>
    <dsp:sp modelId="{E85C2451-8561-4889-BB73-0D971AD8A4DB}">
      <dsp:nvSpPr>
        <dsp:cNvPr id="0" name=""/>
        <dsp:cNvSpPr/>
      </dsp:nvSpPr>
      <dsp:spPr>
        <a:xfrm>
          <a:off x="4491860" y="331959"/>
          <a:ext cx="494703" cy="91440"/>
        </a:xfrm>
        <a:custGeom>
          <a:avLst/>
          <a:gdLst/>
          <a:ahLst/>
          <a:cxnLst/>
          <a:rect l="0" t="0" r="0" b="0"/>
          <a:pathLst>
            <a:path>
              <a:moveTo>
                <a:pt x="0" y="45720"/>
              </a:moveTo>
              <a:lnTo>
                <a:pt x="494703"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726844" y="365311"/>
        <a:ext cx="24735" cy="24735"/>
      </dsp:txXfrm>
    </dsp:sp>
    <dsp:sp modelId="{476D09B7-5D34-478C-8404-A811071609F5}">
      <dsp:nvSpPr>
        <dsp:cNvPr id="0" name=""/>
        <dsp:cNvSpPr/>
      </dsp:nvSpPr>
      <dsp:spPr>
        <a:xfrm>
          <a:off x="1523640" y="377679"/>
          <a:ext cx="494703" cy="1885302"/>
        </a:xfrm>
        <a:custGeom>
          <a:avLst/>
          <a:gdLst/>
          <a:ahLst/>
          <a:cxnLst/>
          <a:rect l="0" t="0" r="0" b="0"/>
          <a:pathLst>
            <a:path>
              <a:moveTo>
                <a:pt x="0" y="1885302"/>
              </a:moveTo>
              <a:lnTo>
                <a:pt x="247351" y="1885302"/>
              </a:lnTo>
              <a:lnTo>
                <a:pt x="247351" y="0"/>
              </a:lnTo>
              <a:lnTo>
                <a:pt x="494703"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PE" sz="600" kern="1200"/>
        </a:p>
      </dsp:txBody>
      <dsp:txXfrm>
        <a:off x="1722264" y="1271602"/>
        <a:ext cx="97456" cy="97456"/>
      </dsp:txXfrm>
    </dsp:sp>
    <dsp:sp modelId="{451BFB5C-544D-423D-9A68-90103FEB10AE}">
      <dsp:nvSpPr>
        <dsp:cNvPr id="0" name=""/>
        <dsp:cNvSpPr/>
      </dsp:nvSpPr>
      <dsp:spPr>
        <a:xfrm rot="16200000">
          <a:off x="-837948" y="1885921"/>
          <a:ext cx="3969057" cy="7541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PE" sz="3200" kern="1200" dirty="0"/>
            <a:t>Comités institucionales</a:t>
          </a:r>
        </a:p>
      </dsp:txBody>
      <dsp:txXfrm>
        <a:off x="-837948" y="1885921"/>
        <a:ext cx="3969057" cy="754120"/>
      </dsp:txXfrm>
    </dsp:sp>
    <dsp:sp modelId="{765366B4-3798-45C8-88F1-DBBDA3852CC4}">
      <dsp:nvSpPr>
        <dsp:cNvPr id="0" name=""/>
        <dsp:cNvSpPr/>
      </dsp:nvSpPr>
      <dsp:spPr>
        <a:xfrm>
          <a:off x="2018343" y="618"/>
          <a:ext cx="2473516" cy="7541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COCOIN</a:t>
          </a:r>
        </a:p>
      </dsp:txBody>
      <dsp:txXfrm>
        <a:off x="2018343" y="618"/>
        <a:ext cx="2473516" cy="754120"/>
      </dsp:txXfrm>
    </dsp:sp>
    <dsp:sp modelId="{C8EFA1C6-C012-48FD-B94F-B49A2E633C0F}">
      <dsp:nvSpPr>
        <dsp:cNvPr id="0" name=""/>
        <dsp:cNvSpPr/>
      </dsp:nvSpPr>
      <dsp:spPr>
        <a:xfrm>
          <a:off x="4986563" y="618"/>
          <a:ext cx="2473516" cy="7541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Comité de Control interno</a:t>
          </a:r>
        </a:p>
      </dsp:txBody>
      <dsp:txXfrm>
        <a:off x="4986563" y="618"/>
        <a:ext cx="2473516" cy="754120"/>
      </dsp:txXfrm>
    </dsp:sp>
    <dsp:sp modelId="{2016D9CF-B0FB-464C-A647-82D655C5B6FF}">
      <dsp:nvSpPr>
        <dsp:cNvPr id="0" name=""/>
        <dsp:cNvSpPr/>
      </dsp:nvSpPr>
      <dsp:spPr>
        <a:xfrm>
          <a:off x="2018343" y="943269"/>
          <a:ext cx="2473516" cy="7541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COA</a:t>
          </a:r>
        </a:p>
      </dsp:txBody>
      <dsp:txXfrm>
        <a:off x="2018343" y="943269"/>
        <a:ext cx="2473516" cy="754120"/>
      </dsp:txXfrm>
    </dsp:sp>
    <dsp:sp modelId="{25D141D2-BA01-4098-A8B2-E66586390695}">
      <dsp:nvSpPr>
        <dsp:cNvPr id="0" name=""/>
        <dsp:cNvSpPr/>
      </dsp:nvSpPr>
      <dsp:spPr>
        <a:xfrm>
          <a:off x="4986563" y="943269"/>
          <a:ext cx="2473516" cy="7541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Comité de Auditoría</a:t>
          </a:r>
        </a:p>
      </dsp:txBody>
      <dsp:txXfrm>
        <a:off x="4986563" y="943269"/>
        <a:ext cx="2473516" cy="754120"/>
      </dsp:txXfrm>
    </dsp:sp>
    <dsp:sp modelId="{A0781019-C985-4BAD-A878-7ADAC6ACEEFB}">
      <dsp:nvSpPr>
        <dsp:cNvPr id="0" name=""/>
        <dsp:cNvSpPr/>
      </dsp:nvSpPr>
      <dsp:spPr>
        <a:xfrm>
          <a:off x="2018343" y="1885921"/>
          <a:ext cx="2473516" cy="7541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COR</a:t>
          </a:r>
        </a:p>
      </dsp:txBody>
      <dsp:txXfrm>
        <a:off x="2018343" y="1885921"/>
        <a:ext cx="2473516" cy="754120"/>
      </dsp:txXfrm>
    </dsp:sp>
    <dsp:sp modelId="{DE3363BA-3E69-4099-8CDA-C7FDE45BB6B7}">
      <dsp:nvSpPr>
        <dsp:cNvPr id="0" name=""/>
        <dsp:cNvSpPr/>
      </dsp:nvSpPr>
      <dsp:spPr>
        <a:xfrm>
          <a:off x="4986563" y="1885921"/>
          <a:ext cx="2473516" cy="7541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Comité de Riesgos</a:t>
          </a:r>
        </a:p>
      </dsp:txBody>
      <dsp:txXfrm>
        <a:off x="4986563" y="1885921"/>
        <a:ext cx="2473516" cy="754120"/>
      </dsp:txXfrm>
    </dsp:sp>
    <dsp:sp modelId="{361CF54A-F879-43BC-BDE7-52987F0C664C}">
      <dsp:nvSpPr>
        <dsp:cNvPr id="0" name=""/>
        <dsp:cNvSpPr/>
      </dsp:nvSpPr>
      <dsp:spPr>
        <a:xfrm>
          <a:off x="2018343" y="2828572"/>
          <a:ext cx="2473516" cy="7541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COIN</a:t>
          </a:r>
        </a:p>
      </dsp:txBody>
      <dsp:txXfrm>
        <a:off x="2018343" y="2828572"/>
        <a:ext cx="2473516" cy="754120"/>
      </dsp:txXfrm>
    </dsp:sp>
    <dsp:sp modelId="{6502BA18-D8F3-48D6-BE49-316988168576}">
      <dsp:nvSpPr>
        <dsp:cNvPr id="0" name=""/>
        <dsp:cNvSpPr/>
      </dsp:nvSpPr>
      <dsp:spPr>
        <a:xfrm>
          <a:off x="4986563" y="2828572"/>
          <a:ext cx="2473516" cy="7541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Comité de Coordinación institucional</a:t>
          </a:r>
        </a:p>
      </dsp:txBody>
      <dsp:txXfrm>
        <a:off x="4986563" y="2828572"/>
        <a:ext cx="2473516" cy="754120"/>
      </dsp:txXfrm>
    </dsp:sp>
    <dsp:sp modelId="{8291596F-ABF5-4C07-8233-34FD6719BBEB}">
      <dsp:nvSpPr>
        <dsp:cNvPr id="0" name=""/>
        <dsp:cNvSpPr/>
      </dsp:nvSpPr>
      <dsp:spPr>
        <a:xfrm>
          <a:off x="2018343" y="3771223"/>
          <a:ext cx="2473516" cy="7541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CPEP</a:t>
          </a:r>
        </a:p>
      </dsp:txBody>
      <dsp:txXfrm>
        <a:off x="2018343" y="3771223"/>
        <a:ext cx="2473516" cy="754120"/>
      </dsp:txXfrm>
    </dsp:sp>
    <dsp:sp modelId="{05B715FA-1276-411D-B699-652C8F43E37C}">
      <dsp:nvSpPr>
        <dsp:cNvPr id="0" name=""/>
        <dsp:cNvSpPr/>
      </dsp:nvSpPr>
      <dsp:spPr>
        <a:xfrm>
          <a:off x="4986563" y="3771223"/>
          <a:ext cx="2473516" cy="7541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PE" sz="1900" kern="1200" dirty="0"/>
            <a:t>Comité de Probidad y Ética Publica</a:t>
          </a:r>
        </a:p>
      </dsp:txBody>
      <dsp:txXfrm>
        <a:off x="4986563" y="3771223"/>
        <a:ext cx="2473516" cy="754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EBC39-0BF3-4F2A-9140-ADB707426634}">
      <dsp:nvSpPr>
        <dsp:cNvPr id="0" name=""/>
        <dsp:cNvSpPr/>
      </dsp:nvSpPr>
      <dsp:spPr>
        <a:xfrm>
          <a:off x="1973580" y="1870608"/>
          <a:ext cx="91440" cy="784746"/>
        </a:xfrm>
        <a:custGeom>
          <a:avLst/>
          <a:gdLst/>
          <a:ahLst/>
          <a:cxnLst/>
          <a:rect l="0" t="0" r="0" b="0"/>
          <a:pathLst>
            <a:path>
              <a:moveTo>
                <a:pt x="45720" y="0"/>
              </a:moveTo>
              <a:lnTo>
                <a:pt x="45720" y="7847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DB5EA-8C3C-4082-9698-A83BD75F0C64}">
      <dsp:nvSpPr>
        <dsp:cNvPr id="0" name=""/>
        <dsp:cNvSpPr/>
      </dsp:nvSpPr>
      <dsp:spPr>
        <a:xfrm>
          <a:off x="150855" y="2164"/>
          <a:ext cx="3736888" cy="18684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s-PE" sz="6500" kern="1200" dirty="0"/>
            <a:t>COCOIN</a:t>
          </a:r>
        </a:p>
      </dsp:txBody>
      <dsp:txXfrm>
        <a:off x="150855" y="2164"/>
        <a:ext cx="3736888" cy="1868444"/>
      </dsp:txXfrm>
    </dsp:sp>
    <dsp:sp modelId="{8B5BBC8E-59CD-46E6-89AB-37FF71F65D70}">
      <dsp:nvSpPr>
        <dsp:cNvPr id="0" name=""/>
        <dsp:cNvSpPr/>
      </dsp:nvSpPr>
      <dsp:spPr>
        <a:xfrm>
          <a:off x="150855" y="2655354"/>
          <a:ext cx="3736888" cy="186844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s-PE" sz="6500" kern="1200" dirty="0"/>
            <a:t>ETOCI</a:t>
          </a:r>
        </a:p>
      </dsp:txBody>
      <dsp:txXfrm>
        <a:off x="150855" y="2655354"/>
        <a:ext cx="3736888" cy="18684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F16E-D0CA-4C03-BAD6-F50FBAD4CE84}">
      <dsp:nvSpPr>
        <dsp:cNvPr id="0" name=""/>
        <dsp:cNvSpPr/>
      </dsp:nvSpPr>
      <dsp:spPr>
        <a:xfrm>
          <a:off x="251819" y="2339224"/>
          <a:ext cx="2033147" cy="10165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COIN</a:t>
          </a:r>
        </a:p>
      </dsp:txBody>
      <dsp:txXfrm>
        <a:off x="281593" y="2368998"/>
        <a:ext cx="1973599" cy="957025"/>
      </dsp:txXfrm>
    </dsp:sp>
    <dsp:sp modelId="{B8CAE560-F2FD-4928-803F-E1E36B6A3DD6}">
      <dsp:nvSpPr>
        <dsp:cNvPr id="0" name=""/>
        <dsp:cNvSpPr/>
      </dsp:nvSpPr>
      <dsp:spPr>
        <a:xfrm rot="18289469">
          <a:off x="1979541" y="2242766"/>
          <a:ext cx="1424110" cy="40429"/>
        </a:xfrm>
        <a:custGeom>
          <a:avLst/>
          <a:gdLst/>
          <a:ahLst/>
          <a:cxnLst/>
          <a:rect l="0" t="0" r="0" b="0"/>
          <a:pathLst>
            <a:path>
              <a:moveTo>
                <a:pt x="0" y="20214"/>
              </a:moveTo>
              <a:lnTo>
                <a:pt x="1424110"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655994" y="2227378"/>
        <a:ext cx="71205" cy="71205"/>
      </dsp:txXfrm>
    </dsp:sp>
    <dsp:sp modelId="{C51C1478-98CD-4335-B8C6-FAC9A62BE316}">
      <dsp:nvSpPr>
        <dsp:cNvPr id="0" name=""/>
        <dsp:cNvSpPr/>
      </dsp:nvSpPr>
      <dsp:spPr>
        <a:xfrm>
          <a:off x="3098226" y="1170164"/>
          <a:ext cx="2033147" cy="10165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Mejora continua</a:t>
          </a:r>
        </a:p>
      </dsp:txBody>
      <dsp:txXfrm>
        <a:off x="3128000" y="1199938"/>
        <a:ext cx="1973599" cy="957025"/>
      </dsp:txXfrm>
    </dsp:sp>
    <dsp:sp modelId="{DDBAB014-6A88-493B-8D92-15C77239E200}">
      <dsp:nvSpPr>
        <dsp:cNvPr id="0" name=""/>
        <dsp:cNvSpPr/>
      </dsp:nvSpPr>
      <dsp:spPr>
        <a:xfrm rot="18289469">
          <a:off x="4825947" y="1073706"/>
          <a:ext cx="1424110" cy="40429"/>
        </a:xfrm>
        <a:custGeom>
          <a:avLst/>
          <a:gdLst/>
          <a:ahLst/>
          <a:cxnLst/>
          <a:rect l="0" t="0" r="0" b="0"/>
          <a:pathLst>
            <a:path>
              <a:moveTo>
                <a:pt x="0" y="20214"/>
              </a:moveTo>
              <a:lnTo>
                <a:pt x="1424110"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502400" y="1058318"/>
        <a:ext cx="71205" cy="71205"/>
      </dsp:txXfrm>
    </dsp:sp>
    <dsp:sp modelId="{24132594-9BEF-4BD4-975C-AD3729A5DC1A}">
      <dsp:nvSpPr>
        <dsp:cNvPr id="0" name=""/>
        <dsp:cNvSpPr/>
      </dsp:nvSpPr>
      <dsp:spPr>
        <a:xfrm>
          <a:off x="5944632" y="1104"/>
          <a:ext cx="2033147" cy="10165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Cooperación</a:t>
          </a:r>
        </a:p>
      </dsp:txBody>
      <dsp:txXfrm>
        <a:off x="5974406" y="30878"/>
        <a:ext cx="1973599" cy="957025"/>
      </dsp:txXfrm>
    </dsp:sp>
    <dsp:sp modelId="{F3D7DD9E-44C1-447A-B49A-4349557F3847}">
      <dsp:nvSpPr>
        <dsp:cNvPr id="0" name=""/>
        <dsp:cNvSpPr/>
      </dsp:nvSpPr>
      <dsp:spPr>
        <a:xfrm>
          <a:off x="5131373" y="1658236"/>
          <a:ext cx="813258" cy="40429"/>
        </a:xfrm>
        <a:custGeom>
          <a:avLst/>
          <a:gdLst/>
          <a:ahLst/>
          <a:cxnLst/>
          <a:rect l="0" t="0" r="0" b="0"/>
          <a:pathLst>
            <a:path>
              <a:moveTo>
                <a:pt x="0" y="20214"/>
              </a:moveTo>
              <a:lnTo>
                <a:pt x="813258"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517671" y="1658120"/>
        <a:ext cx="40662" cy="40662"/>
      </dsp:txXfrm>
    </dsp:sp>
    <dsp:sp modelId="{59E958EB-A665-4D99-9762-7D08C7AD62F1}">
      <dsp:nvSpPr>
        <dsp:cNvPr id="0" name=""/>
        <dsp:cNvSpPr/>
      </dsp:nvSpPr>
      <dsp:spPr>
        <a:xfrm>
          <a:off x="5944632" y="1170164"/>
          <a:ext cx="2033147" cy="10165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Coordinación</a:t>
          </a:r>
        </a:p>
      </dsp:txBody>
      <dsp:txXfrm>
        <a:off x="5974406" y="1199938"/>
        <a:ext cx="1973599" cy="957025"/>
      </dsp:txXfrm>
    </dsp:sp>
    <dsp:sp modelId="{28CC26FC-997D-42D2-B971-DE86AD9D6020}">
      <dsp:nvSpPr>
        <dsp:cNvPr id="0" name=""/>
        <dsp:cNvSpPr/>
      </dsp:nvSpPr>
      <dsp:spPr>
        <a:xfrm rot="3310531">
          <a:off x="4825947" y="2242766"/>
          <a:ext cx="1424110" cy="40429"/>
        </a:xfrm>
        <a:custGeom>
          <a:avLst/>
          <a:gdLst/>
          <a:ahLst/>
          <a:cxnLst/>
          <a:rect l="0" t="0" r="0" b="0"/>
          <a:pathLst>
            <a:path>
              <a:moveTo>
                <a:pt x="0" y="20214"/>
              </a:moveTo>
              <a:lnTo>
                <a:pt x="1424110"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5502400" y="2227378"/>
        <a:ext cx="71205" cy="71205"/>
      </dsp:txXfrm>
    </dsp:sp>
    <dsp:sp modelId="{80DEB95C-9C56-4F9B-A78C-1AEAE16A8341}">
      <dsp:nvSpPr>
        <dsp:cNvPr id="0" name=""/>
        <dsp:cNvSpPr/>
      </dsp:nvSpPr>
      <dsp:spPr>
        <a:xfrm>
          <a:off x="5944632" y="2339224"/>
          <a:ext cx="2033147" cy="101657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Sinergia</a:t>
          </a:r>
        </a:p>
      </dsp:txBody>
      <dsp:txXfrm>
        <a:off x="5974406" y="2368998"/>
        <a:ext cx="1973599" cy="957025"/>
      </dsp:txXfrm>
    </dsp:sp>
    <dsp:sp modelId="{06FD905C-3D30-49F5-8301-2F0BC935ACC7}">
      <dsp:nvSpPr>
        <dsp:cNvPr id="0" name=""/>
        <dsp:cNvSpPr/>
      </dsp:nvSpPr>
      <dsp:spPr>
        <a:xfrm>
          <a:off x="2284967" y="2827296"/>
          <a:ext cx="813258" cy="40429"/>
        </a:xfrm>
        <a:custGeom>
          <a:avLst/>
          <a:gdLst/>
          <a:ahLst/>
          <a:cxnLst/>
          <a:rect l="0" t="0" r="0" b="0"/>
          <a:pathLst>
            <a:path>
              <a:moveTo>
                <a:pt x="0" y="20214"/>
              </a:moveTo>
              <a:lnTo>
                <a:pt x="813258"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671265" y="2827179"/>
        <a:ext cx="40662" cy="40662"/>
      </dsp:txXfrm>
    </dsp:sp>
    <dsp:sp modelId="{464A9F06-8C7B-40DB-95C0-2A9B6C066227}">
      <dsp:nvSpPr>
        <dsp:cNvPr id="0" name=""/>
        <dsp:cNvSpPr/>
      </dsp:nvSpPr>
      <dsp:spPr>
        <a:xfrm>
          <a:off x="3098226" y="2339224"/>
          <a:ext cx="2033147" cy="10165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AR" sz="2200" kern="1200" dirty="0"/>
            <a:t>Aspectos económico-financieros</a:t>
          </a:r>
          <a:endParaRPr lang="es-PE" sz="2200" kern="1200" dirty="0"/>
        </a:p>
      </dsp:txBody>
      <dsp:txXfrm>
        <a:off x="3128000" y="2368998"/>
        <a:ext cx="1973599" cy="957025"/>
      </dsp:txXfrm>
    </dsp:sp>
    <dsp:sp modelId="{A2A6420B-8E68-4E83-97E6-4A4796AD9248}">
      <dsp:nvSpPr>
        <dsp:cNvPr id="0" name=""/>
        <dsp:cNvSpPr/>
      </dsp:nvSpPr>
      <dsp:spPr>
        <a:xfrm rot="3310531">
          <a:off x="1979541" y="3411826"/>
          <a:ext cx="1424110" cy="40429"/>
        </a:xfrm>
        <a:custGeom>
          <a:avLst/>
          <a:gdLst/>
          <a:ahLst/>
          <a:cxnLst/>
          <a:rect l="0" t="0" r="0" b="0"/>
          <a:pathLst>
            <a:path>
              <a:moveTo>
                <a:pt x="0" y="20214"/>
              </a:moveTo>
              <a:lnTo>
                <a:pt x="1424110"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655994" y="3396438"/>
        <a:ext cx="71205" cy="71205"/>
      </dsp:txXfrm>
    </dsp:sp>
    <dsp:sp modelId="{FA998A13-FE09-46F0-8F4D-40C358C60CCB}">
      <dsp:nvSpPr>
        <dsp:cNvPr id="0" name=""/>
        <dsp:cNvSpPr/>
      </dsp:nvSpPr>
      <dsp:spPr>
        <a:xfrm>
          <a:off x="3098226" y="3508284"/>
          <a:ext cx="2033147" cy="10165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PE" sz="2200" kern="1200" dirty="0"/>
            <a:t>POA</a:t>
          </a:r>
        </a:p>
      </dsp:txBody>
      <dsp:txXfrm>
        <a:off x="3128000" y="3538058"/>
        <a:ext cx="1973599" cy="95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99D2C-4444-4799-A29C-84B54D5D2DAF}">
      <dsp:nvSpPr>
        <dsp:cNvPr id="0" name=""/>
        <dsp:cNvSpPr/>
      </dsp:nvSpPr>
      <dsp:spPr>
        <a:xfrm>
          <a:off x="3151358" y="2598399"/>
          <a:ext cx="1926883" cy="192688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marL="0" lvl="0" indent="0" algn="ctr" defTabSz="2355850">
            <a:lnSpc>
              <a:spcPct val="90000"/>
            </a:lnSpc>
            <a:spcBef>
              <a:spcPct val="0"/>
            </a:spcBef>
            <a:spcAft>
              <a:spcPct val="35000"/>
            </a:spcAft>
            <a:buNone/>
          </a:pPr>
          <a:r>
            <a:rPr lang="es-PE" sz="5300" kern="1200" dirty="0">
              <a:solidFill>
                <a:schemeClr val="tx1"/>
              </a:solidFill>
            </a:rPr>
            <a:t>GICII</a:t>
          </a:r>
        </a:p>
      </dsp:txBody>
      <dsp:txXfrm>
        <a:off x="3433543" y="2880584"/>
        <a:ext cx="1362513" cy="1362513"/>
      </dsp:txXfrm>
    </dsp:sp>
    <dsp:sp modelId="{20D41CF2-C304-45F7-9394-50359B02174A}">
      <dsp:nvSpPr>
        <dsp:cNvPr id="0" name=""/>
        <dsp:cNvSpPr/>
      </dsp:nvSpPr>
      <dsp:spPr>
        <a:xfrm rot="10800000">
          <a:off x="1285853" y="3287260"/>
          <a:ext cx="1762901" cy="549161"/>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2D656D-D9E8-46D5-A802-649E914C4CEA}">
      <dsp:nvSpPr>
        <dsp:cNvPr id="0" name=""/>
        <dsp:cNvSpPr/>
      </dsp:nvSpPr>
      <dsp:spPr>
        <a:xfrm>
          <a:off x="370583" y="2829625"/>
          <a:ext cx="1830539" cy="146443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rPr>
            <a:t>MARE-CII-RP</a:t>
          </a:r>
        </a:p>
      </dsp:txBody>
      <dsp:txXfrm>
        <a:off x="413475" y="2872517"/>
        <a:ext cx="1744755" cy="1378647"/>
      </dsp:txXfrm>
    </dsp:sp>
    <dsp:sp modelId="{AEEF3E49-3F92-4EBA-B22F-2CAF1739DEAE}">
      <dsp:nvSpPr>
        <dsp:cNvPr id="0" name=""/>
        <dsp:cNvSpPr/>
      </dsp:nvSpPr>
      <dsp:spPr>
        <a:xfrm rot="13500000">
          <a:off x="1856261" y="1910173"/>
          <a:ext cx="1762901" cy="549161"/>
        </a:xfrm>
        <a:prstGeom prst="leftArrow">
          <a:avLst>
            <a:gd name="adj1" fmla="val 60000"/>
            <a:gd name="adj2" fmla="val 5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BDB3C7D-9C82-4425-9E3A-421164C80BF7}">
      <dsp:nvSpPr>
        <dsp:cNvPr id="0" name=""/>
        <dsp:cNvSpPr/>
      </dsp:nvSpPr>
      <dsp:spPr>
        <a:xfrm>
          <a:off x="1199163" y="829258"/>
          <a:ext cx="1830539" cy="1464431"/>
        </a:xfrm>
        <a:prstGeom prst="roundRect">
          <a:avLst>
            <a:gd name="adj" fmla="val 10000"/>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rPr>
            <a:t>INTOSAI GOV 9100</a:t>
          </a:r>
        </a:p>
      </dsp:txBody>
      <dsp:txXfrm>
        <a:off x="1242055" y="872150"/>
        <a:ext cx="1744755" cy="1378647"/>
      </dsp:txXfrm>
    </dsp:sp>
    <dsp:sp modelId="{C4F2ADAA-1877-488C-AF30-17F24D1C0AD5}">
      <dsp:nvSpPr>
        <dsp:cNvPr id="0" name=""/>
        <dsp:cNvSpPr/>
      </dsp:nvSpPr>
      <dsp:spPr>
        <a:xfrm rot="16200000">
          <a:off x="3233349" y="1339765"/>
          <a:ext cx="1762901" cy="549161"/>
        </a:xfrm>
        <a:prstGeom prst="leftArrow">
          <a:avLst>
            <a:gd name="adj1" fmla="val 60000"/>
            <a:gd name="adj2" fmla="val 5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AD5E83-CA67-4214-8AFD-EAD88ACF0E25}">
      <dsp:nvSpPr>
        <dsp:cNvPr id="0" name=""/>
        <dsp:cNvSpPr/>
      </dsp:nvSpPr>
      <dsp:spPr>
        <a:xfrm>
          <a:off x="3199530" y="679"/>
          <a:ext cx="1830539" cy="1464431"/>
        </a:xfrm>
        <a:prstGeom prst="roundRect">
          <a:avLst>
            <a:gd name="adj" fmla="val 10000"/>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rPr>
            <a:t>INTOSAI GOV 9130</a:t>
          </a:r>
        </a:p>
      </dsp:txBody>
      <dsp:txXfrm>
        <a:off x="3242422" y="43571"/>
        <a:ext cx="1744755" cy="1378647"/>
      </dsp:txXfrm>
    </dsp:sp>
    <dsp:sp modelId="{B6564DE5-736E-47AE-8E6D-81C37447837E}">
      <dsp:nvSpPr>
        <dsp:cNvPr id="0" name=""/>
        <dsp:cNvSpPr/>
      </dsp:nvSpPr>
      <dsp:spPr>
        <a:xfrm rot="18900000">
          <a:off x="4610436" y="1910173"/>
          <a:ext cx="1762901" cy="549161"/>
        </a:xfrm>
        <a:prstGeom prst="leftArrow">
          <a:avLst>
            <a:gd name="adj1" fmla="val 60000"/>
            <a:gd name="adj2" fmla="val 5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97C1C92-9C02-4E78-999B-1A0911814A4E}">
      <dsp:nvSpPr>
        <dsp:cNvPr id="0" name=""/>
        <dsp:cNvSpPr/>
      </dsp:nvSpPr>
      <dsp:spPr>
        <a:xfrm>
          <a:off x="5199897" y="829258"/>
          <a:ext cx="1830539" cy="1464431"/>
        </a:xfrm>
        <a:prstGeom prst="roundRect">
          <a:avLst>
            <a:gd name="adj" fmla="val 10000"/>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PE" sz="1600" kern="1200" dirty="0">
              <a:solidFill>
                <a:schemeClr val="tx1"/>
              </a:solidFill>
            </a:rPr>
            <a:t>COSO Control Interno – Marco Integrado 2013</a:t>
          </a:r>
        </a:p>
      </dsp:txBody>
      <dsp:txXfrm>
        <a:off x="5242789" y="872150"/>
        <a:ext cx="1744755" cy="1378647"/>
      </dsp:txXfrm>
    </dsp:sp>
    <dsp:sp modelId="{332F4DA4-44C9-4054-9F76-1D0609E8C7FD}">
      <dsp:nvSpPr>
        <dsp:cNvPr id="0" name=""/>
        <dsp:cNvSpPr/>
      </dsp:nvSpPr>
      <dsp:spPr>
        <a:xfrm>
          <a:off x="5180844" y="3287260"/>
          <a:ext cx="1762901" cy="549161"/>
        </a:xfrm>
        <a:prstGeom prst="leftArrow">
          <a:avLst>
            <a:gd name="adj1" fmla="val 60000"/>
            <a:gd name="adj2" fmla="val 5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E6EA2E4-2E3D-4B05-8CED-96F5B2B31E9F}">
      <dsp:nvSpPr>
        <dsp:cNvPr id="0" name=""/>
        <dsp:cNvSpPr/>
      </dsp:nvSpPr>
      <dsp:spPr>
        <a:xfrm>
          <a:off x="6028476" y="2829625"/>
          <a:ext cx="1830539" cy="1464431"/>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s-PE" sz="1600" i="1" kern="1200" dirty="0">
              <a:solidFill>
                <a:schemeClr val="tx1"/>
              </a:solidFill>
            </a:rPr>
            <a:t>COSO Enterprise </a:t>
          </a:r>
          <a:r>
            <a:rPr lang="es-PE" sz="1600" i="1" kern="1200" dirty="0" err="1">
              <a:solidFill>
                <a:schemeClr val="tx1"/>
              </a:solidFill>
            </a:rPr>
            <a:t>Risk</a:t>
          </a:r>
          <a:r>
            <a:rPr lang="es-PE" sz="1600" i="1" kern="1200" dirty="0">
              <a:solidFill>
                <a:schemeClr val="tx1"/>
              </a:solidFill>
            </a:rPr>
            <a:t> Management—</a:t>
          </a:r>
          <a:r>
            <a:rPr lang="es-PE" sz="1600" i="1" kern="1200" dirty="0" err="1">
              <a:solidFill>
                <a:schemeClr val="tx1"/>
              </a:solidFill>
            </a:rPr>
            <a:t>Integrating</a:t>
          </a:r>
          <a:r>
            <a:rPr lang="es-PE" sz="1600" i="1" kern="1200" dirty="0">
              <a:solidFill>
                <a:schemeClr val="tx1"/>
              </a:solidFill>
            </a:rPr>
            <a:t> </a:t>
          </a:r>
          <a:r>
            <a:rPr lang="es-PE" sz="1600" i="1" kern="1200" dirty="0" err="1">
              <a:solidFill>
                <a:schemeClr val="tx1"/>
              </a:solidFill>
            </a:rPr>
            <a:t>with</a:t>
          </a:r>
          <a:r>
            <a:rPr lang="es-PE" sz="1600" i="1" kern="1200" dirty="0">
              <a:solidFill>
                <a:schemeClr val="tx1"/>
              </a:solidFill>
            </a:rPr>
            <a:t> </a:t>
          </a:r>
          <a:r>
            <a:rPr lang="es-PE" sz="1600" i="1" kern="1200" dirty="0" err="1">
              <a:solidFill>
                <a:schemeClr val="tx1"/>
              </a:solidFill>
            </a:rPr>
            <a:t>Strategy</a:t>
          </a:r>
          <a:r>
            <a:rPr lang="es-PE" sz="1600" i="1" kern="1200" dirty="0">
              <a:solidFill>
                <a:schemeClr val="tx1"/>
              </a:solidFill>
            </a:rPr>
            <a:t> and Performance 2017</a:t>
          </a:r>
          <a:endParaRPr lang="es-PE" sz="1600" kern="1200" dirty="0">
            <a:solidFill>
              <a:schemeClr val="tx1"/>
            </a:solidFill>
          </a:endParaRPr>
        </a:p>
      </dsp:txBody>
      <dsp:txXfrm>
        <a:off x="6071368" y="2872517"/>
        <a:ext cx="1744755" cy="13786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3512650" numCol="1" spcCol="1270" anchor="t" anchorCtr="0">
          <a:noAutofit/>
        </a:bodyPr>
        <a:lstStyle/>
        <a:p>
          <a:pPr marL="0" lvl="0" indent="0" algn="l" defTabSz="1200150">
            <a:lnSpc>
              <a:spcPct val="90000"/>
            </a:lnSpc>
            <a:spcBef>
              <a:spcPct val="0"/>
            </a:spcBef>
            <a:spcAft>
              <a:spcPct val="35000"/>
            </a:spcAft>
            <a:buNone/>
          </a:pPr>
          <a:r>
            <a:rPr lang="es-PE" sz="2700" kern="1200" dirty="0">
              <a:solidFill>
                <a:schemeClr val="tx1"/>
              </a:solidFill>
            </a:rPr>
            <a:t>CONTROL INTERNO – MARCO INTEGRADO (COSO 2013)</a:t>
          </a:r>
          <a:endParaRPr lang="es-ES" sz="2700" kern="1200" dirty="0">
            <a:solidFill>
              <a:schemeClr val="tx1"/>
            </a:solidFill>
          </a:endParaRPr>
        </a:p>
      </dsp:txBody>
      <dsp:txXfrm>
        <a:off x="112677" y="112677"/>
        <a:ext cx="8004246" cy="4300609"/>
      </dsp:txXfrm>
    </dsp:sp>
    <dsp:sp modelId="{5B96D7ED-D183-40D7-9098-5262BB2F24A0}">
      <dsp:nvSpPr>
        <dsp:cNvPr id="0" name=""/>
        <dsp:cNvSpPr/>
      </dsp:nvSpPr>
      <dsp:spPr>
        <a:xfrm>
          <a:off x="83386" y="964702"/>
          <a:ext cx="7818120" cy="3456192"/>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6. La organización define los objetivos con suficiente claridad para permitir la identificación y evaluación de los riesgos relacionados</a:t>
          </a:r>
          <a:endParaRPr lang="es-ES" sz="2000" b="1" i="1" kern="1200" dirty="0">
            <a:solidFill>
              <a:schemeClr val="tx1"/>
            </a:solidFill>
          </a:endParaRPr>
        </a:p>
      </dsp:txBody>
      <dsp:txXfrm>
        <a:off x="189676" y="1070992"/>
        <a:ext cx="7605540" cy="3243612"/>
      </dsp:txXfrm>
    </dsp:sp>
    <dsp:sp modelId="{DC9CFB92-D216-4EC7-960F-4F36219C4FDD}">
      <dsp:nvSpPr>
        <dsp:cNvPr id="0" name=""/>
        <dsp:cNvSpPr/>
      </dsp:nvSpPr>
      <dsp:spPr>
        <a:xfrm>
          <a:off x="331043" y="2332862"/>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021862" numCol="1" spcCol="1270" anchor="t" anchorCtr="0">
          <a:noAutofit/>
        </a:bodyPr>
        <a:lstStyle/>
        <a:p>
          <a:pPr marL="0" lvl="0" indent="0" algn="l" defTabSz="800100">
            <a:lnSpc>
              <a:spcPct val="90000"/>
            </a:lnSpc>
            <a:spcBef>
              <a:spcPct val="0"/>
            </a:spcBef>
            <a:spcAft>
              <a:spcPct val="35000"/>
            </a:spcAft>
            <a:buNone/>
          </a:pPr>
          <a:r>
            <a:rPr lang="es-PE" sz="1800" b="0" kern="1200" dirty="0">
              <a:solidFill>
                <a:schemeClr val="tx1"/>
              </a:solidFill>
            </a:rPr>
            <a:t>MARCO RECTOR DEL CONTROL INTERNO INSTITUCIONAL DE LOS RECURSOS PÚBLICOS (elementos)</a:t>
          </a:r>
          <a:endParaRPr lang="es-ES" sz="1800" kern="1200" dirty="0">
            <a:solidFill>
              <a:schemeClr val="tx1"/>
            </a:solidFill>
          </a:endParaRPr>
        </a:p>
      </dsp:txBody>
      <dsp:txXfrm>
        <a:off x="386719" y="2388538"/>
        <a:ext cx="7295288" cy="1699033"/>
      </dsp:txXfrm>
    </dsp:sp>
    <dsp:sp modelId="{580FBC82-715E-42D1-B039-35B57BA1BD35}">
      <dsp:nvSpPr>
        <dsp:cNvPr id="0" name=""/>
        <dsp:cNvSpPr/>
      </dsp:nvSpPr>
      <dsp:spPr>
        <a:xfrm>
          <a:off x="541698" y="3246373"/>
          <a:ext cx="348723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kern="1200" dirty="0">
              <a:solidFill>
                <a:schemeClr val="tx1"/>
              </a:solidFill>
            </a:rPr>
            <a:t>Planificación</a:t>
          </a:r>
        </a:p>
      </dsp:txBody>
      <dsp:txXfrm>
        <a:off x="566752" y="3271427"/>
        <a:ext cx="3437124" cy="764565"/>
      </dsp:txXfrm>
    </dsp:sp>
    <dsp:sp modelId="{C40240FE-CE3E-40B5-8301-A31A92139753}">
      <dsp:nvSpPr>
        <dsp:cNvPr id="0" name=""/>
        <dsp:cNvSpPr/>
      </dsp:nvSpPr>
      <dsp:spPr>
        <a:xfrm>
          <a:off x="4145058" y="3246373"/>
          <a:ext cx="348723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AR" sz="2500" kern="1200" dirty="0">
              <a:solidFill>
                <a:schemeClr val="tx1"/>
              </a:solidFill>
            </a:rPr>
            <a:t>Revisión de los objetivos</a:t>
          </a:r>
          <a:endParaRPr lang="es-ES" sz="2500" kern="1200" dirty="0">
            <a:solidFill>
              <a:schemeClr val="tx1"/>
            </a:solidFill>
          </a:endParaRPr>
        </a:p>
      </dsp:txBody>
      <dsp:txXfrm>
        <a:off x="4170112" y="3271427"/>
        <a:ext cx="3437124" cy="7645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8004246" cy="4300609"/>
      </dsp:txXfrm>
    </dsp:sp>
    <dsp:sp modelId="{5B96D7ED-D183-40D7-9098-5262BB2F24A0}">
      <dsp:nvSpPr>
        <dsp:cNvPr id="0" name=""/>
        <dsp:cNvSpPr/>
      </dsp:nvSpPr>
      <dsp:spPr>
        <a:xfrm>
          <a:off x="228647" y="604670"/>
          <a:ext cx="7818120" cy="4176255"/>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7. La organización identifica los riesgos para la consecución de sus objetivos en todos los niveles de la entidad y los analiza como base sobre la cual determinar cómo se deben gestionar</a:t>
          </a:r>
          <a:endParaRPr lang="es-ES" sz="2000" b="1" i="1" kern="1200" dirty="0">
            <a:solidFill>
              <a:schemeClr val="tx1"/>
            </a:solidFill>
          </a:endParaRPr>
        </a:p>
      </dsp:txBody>
      <dsp:txXfrm>
        <a:off x="357081" y="733104"/>
        <a:ext cx="7561252" cy="3919387"/>
      </dsp:txXfrm>
    </dsp:sp>
    <dsp:sp modelId="{DC9CFB92-D216-4EC7-960F-4F36219C4FDD}">
      <dsp:nvSpPr>
        <dsp:cNvPr id="0" name=""/>
        <dsp:cNvSpPr/>
      </dsp:nvSpPr>
      <dsp:spPr>
        <a:xfrm>
          <a:off x="335339" y="2404861"/>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1021862" numCol="1" spcCol="1270" anchor="t" anchorCtr="0">
          <a:noAutofit/>
        </a:bodyPr>
        <a:lstStyle/>
        <a:p>
          <a:pPr marL="0" lvl="0" indent="0" algn="l" defTabSz="800100">
            <a:lnSpc>
              <a:spcPct val="90000"/>
            </a:lnSpc>
            <a:spcBef>
              <a:spcPct val="0"/>
            </a:spcBef>
            <a:spcAft>
              <a:spcPct val="35000"/>
            </a:spcAft>
            <a:buNone/>
          </a:pPr>
          <a:r>
            <a:rPr lang="es-PE" sz="1800" b="0" kern="1200" dirty="0">
              <a:solidFill>
                <a:schemeClr val="tx1"/>
              </a:solidFill>
            </a:rPr>
            <a:t>MARCO RECTOR DEL CONTROL INTERNO INSTITUCIONAL DE LOS RECURSOS PÚBLICOS (elementos)</a:t>
          </a:r>
          <a:endParaRPr lang="es-ES" sz="1800" kern="1200" dirty="0">
            <a:solidFill>
              <a:schemeClr val="tx1"/>
            </a:solidFill>
          </a:endParaRPr>
        </a:p>
      </dsp:txBody>
      <dsp:txXfrm>
        <a:off x="391015" y="2460537"/>
        <a:ext cx="7295288" cy="1699033"/>
      </dsp:txXfrm>
    </dsp:sp>
    <dsp:sp modelId="{580FBC82-715E-42D1-B039-35B57BA1BD35}">
      <dsp:nvSpPr>
        <dsp:cNvPr id="0" name=""/>
        <dsp:cNvSpPr/>
      </dsp:nvSpPr>
      <dsp:spPr>
        <a:xfrm>
          <a:off x="548717" y="3340965"/>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Identificación y evaluación de riesgos</a:t>
          </a:r>
        </a:p>
      </dsp:txBody>
      <dsp:txXfrm>
        <a:off x="573771" y="3366019"/>
        <a:ext cx="1684919" cy="764565"/>
      </dsp:txXfrm>
    </dsp:sp>
    <dsp:sp modelId="{BB809C62-A350-4FCC-834C-482B14E00E37}">
      <dsp:nvSpPr>
        <dsp:cNvPr id="0" name=""/>
        <dsp:cNvSpPr/>
      </dsp:nvSpPr>
      <dsp:spPr>
        <a:xfrm>
          <a:off x="2362112" y="3340965"/>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Indicadores mensurables de desempeño</a:t>
          </a:r>
        </a:p>
      </dsp:txBody>
      <dsp:txXfrm>
        <a:off x="2387166" y="3366019"/>
        <a:ext cx="1684919" cy="764565"/>
      </dsp:txXfrm>
    </dsp:sp>
    <dsp:sp modelId="{E5CC888F-AF3F-40BA-8FC4-1C737C39B370}">
      <dsp:nvSpPr>
        <dsp:cNvPr id="0" name=""/>
        <dsp:cNvSpPr/>
      </dsp:nvSpPr>
      <dsp:spPr>
        <a:xfrm>
          <a:off x="4175801" y="3340965"/>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Divulgación de los planes</a:t>
          </a:r>
        </a:p>
      </dsp:txBody>
      <dsp:txXfrm>
        <a:off x="4200855" y="3366019"/>
        <a:ext cx="1684919" cy="764565"/>
      </dsp:txXfrm>
    </dsp:sp>
    <dsp:sp modelId="{0F495FE4-A97B-45A8-9E7F-87B243EBB3C9}">
      <dsp:nvSpPr>
        <dsp:cNvPr id="0" name=""/>
        <dsp:cNvSpPr/>
      </dsp:nvSpPr>
      <dsp:spPr>
        <a:xfrm>
          <a:off x="5882665" y="3340965"/>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Gestión de riesgos institucionales</a:t>
          </a:r>
        </a:p>
      </dsp:txBody>
      <dsp:txXfrm>
        <a:off x="5907719" y="3366019"/>
        <a:ext cx="1684919" cy="7645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3512650" numCol="1" spcCol="1270" anchor="t" anchorCtr="0">
          <a:noAutofit/>
        </a:bodyPr>
        <a:lstStyle/>
        <a:p>
          <a:pPr marL="0" lvl="0" indent="0" algn="l" defTabSz="889000">
            <a:lnSpc>
              <a:spcPct val="90000"/>
            </a:lnSpc>
            <a:spcBef>
              <a:spcPct val="0"/>
            </a:spcBef>
            <a:spcAft>
              <a:spcPct val="35000"/>
            </a:spcAft>
            <a:buNone/>
          </a:pPr>
          <a:r>
            <a:rPr lang="es-PE" sz="2000" kern="1200" dirty="0">
              <a:solidFill>
                <a:schemeClr val="tx1"/>
              </a:solidFill>
            </a:rPr>
            <a:t>CONTROL INTERNO – MARCO INTEGRADO (COSO 2013)</a:t>
          </a:r>
          <a:endParaRPr lang="es-ES" sz="2000" kern="1200" dirty="0">
            <a:solidFill>
              <a:schemeClr val="tx1"/>
            </a:solidFill>
          </a:endParaRPr>
        </a:p>
      </dsp:txBody>
      <dsp:txXfrm>
        <a:off x="112677" y="112677"/>
        <a:ext cx="8004246" cy="4300609"/>
      </dsp:txXfrm>
    </dsp:sp>
    <dsp:sp modelId="{5B96D7ED-D183-40D7-9098-5262BB2F24A0}">
      <dsp:nvSpPr>
        <dsp:cNvPr id="0" name=""/>
        <dsp:cNvSpPr/>
      </dsp:nvSpPr>
      <dsp:spPr>
        <a:xfrm>
          <a:off x="205740" y="1131490"/>
          <a:ext cx="7818120" cy="3168174"/>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8. La organización considera la probabilidad de fraude al evaluar los riesgos para la consecución de los objetivos</a:t>
          </a:r>
          <a:endParaRPr lang="es-ES" sz="2000" b="1" i="1" kern="1200" dirty="0">
            <a:solidFill>
              <a:schemeClr val="tx1"/>
            </a:solidFill>
          </a:endParaRPr>
        </a:p>
      </dsp:txBody>
      <dsp:txXfrm>
        <a:off x="303172" y="1228922"/>
        <a:ext cx="7623256" cy="2973310"/>
      </dsp:txXfrm>
    </dsp:sp>
    <dsp:sp modelId="{DC9CFB92-D216-4EC7-960F-4F36219C4FDD}">
      <dsp:nvSpPr>
        <dsp:cNvPr id="0" name=""/>
        <dsp:cNvSpPr/>
      </dsp:nvSpPr>
      <dsp:spPr>
        <a:xfrm>
          <a:off x="411480" y="2262981"/>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 (elementos)</a:t>
          </a:r>
          <a:endParaRPr lang="es-ES" sz="2100" kern="1200" dirty="0">
            <a:solidFill>
              <a:schemeClr val="tx1"/>
            </a:solidFill>
          </a:endParaRPr>
        </a:p>
      </dsp:txBody>
      <dsp:txXfrm>
        <a:off x="467156" y="2318657"/>
        <a:ext cx="7295288" cy="1699033"/>
      </dsp:txXfrm>
    </dsp:sp>
    <dsp:sp modelId="{580FBC82-715E-42D1-B039-35B57BA1BD35}">
      <dsp:nvSpPr>
        <dsp:cNvPr id="0" name=""/>
        <dsp:cNvSpPr/>
      </dsp:nvSpPr>
      <dsp:spPr>
        <a:xfrm>
          <a:off x="596646"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Identificación y evaluación de riesgos</a:t>
          </a:r>
        </a:p>
      </dsp:txBody>
      <dsp:txXfrm>
        <a:off x="621700" y="3102708"/>
        <a:ext cx="2265551" cy="764565"/>
      </dsp:txXfrm>
    </dsp:sp>
    <dsp:sp modelId="{0F495FE4-A97B-45A8-9E7F-87B243EBB3C9}">
      <dsp:nvSpPr>
        <dsp:cNvPr id="0" name=""/>
        <dsp:cNvSpPr/>
      </dsp:nvSpPr>
      <dsp:spPr>
        <a:xfrm>
          <a:off x="2952931" y="3063023"/>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Planificación</a:t>
          </a:r>
        </a:p>
      </dsp:txBody>
      <dsp:txXfrm>
        <a:off x="2977985" y="3088077"/>
        <a:ext cx="2265551" cy="764565"/>
      </dsp:txXfrm>
    </dsp:sp>
    <dsp:sp modelId="{F9B53A8C-BC16-4F2A-8A0E-CE99263A62B0}">
      <dsp:nvSpPr>
        <dsp:cNvPr id="0" name=""/>
        <dsp:cNvSpPr/>
      </dsp:nvSpPr>
      <dsp:spPr>
        <a:xfrm>
          <a:off x="5309217"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chemeClr val="tx1"/>
              </a:solidFill>
            </a:rPr>
            <a:t>Revisión de los objetivos</a:t>
          </a:r>
        </a:p>
      </dsp:txBody>
      <dsp:txXfrm>
        <a:off x="5334271" y="3102708"/>
        <a:ext cx="2265551" cy="7645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7849886" cy="4300609"/>
      </dsp:txXfrm>
    </dsp:sp>
    <dsp:sp modelId="{5B96D7ED-D183-40D7-9098-5262BB2F24A0}">
      <dsp:nvSpPr>
        <dsp:cNvPr id="0" name=""/>
        <dsp:cNvSpPr/>
      </dsp:nvSpPr>
      <dsp:spPr>
        <a:xfrm>
          <a:off x="224358" y="892689"/>
          <a:ext cx="7671478" cy="360021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9. La organización identifica y evalúa los cambios que podrían afectar significativamente al sistema de control interno</a:t>
          </a:r>
          <a:endParaRPr lang="es-ES" sz="2000" b="1" i="1" kern="1200" dirty="0">
            <a:solidFill>
              <a:schemeClr val="tx1"/>
            </a:solidFill>
          </a:endParaRPr>
        </a:p>
      </dsp:txBody>
      <dsp:txXfrm>
        <a:off x="335077" y="1003408"/>
        <a:ext cx="7450040" cy="3378780"/>
      </dsp:txXfrm>
    </dsp:sp>
    <dsp:sp modelId="{DC9CFB92-D216-4EC7-960F-4F36219C4FDD}">
      <dsp:nvSpPr>
        <dsp:cNvPr id="0" name=""/>
        <dsp:cNvSpPr/>
      </dsp:nvSpPr>
      <dsp:spPr>
        <a:xfrm>
          <a:off x="433777" y="2262981"/>
          <a:ext cx="7267716"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 (elementos)</a:t>
          </a:r>
          <a:endParaRPr lang="es-ES" sz="2100" kern="1200" dirty="0">
            <a:solidFill>
              <a:schemeClr val="tx1"/>
            </a:solidFill>
          </a:endParaRPr>
        </a:p>
      </dsp:txBody>
      <dsp:txXfrm>
        <a:off x="489453" y="2318657"/>
        <a:ext cx="7156364" cy="1699033"/>
      </dsp:txXfrm>
    </dsp:sp>
    <dsp:sp modelId="{580FBC82-715E-42D1-B039-35B57BA1BD35}">
      <dsp:nvSpPr>
        <dsp:cNvPr id="0" name=""/>
        <dsp:cNvSpPr/>
      </dsp:nvSpPr>
      <dsp:spPr>
        <a:xfrm>
          <a:off x="585454"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Identificación y evaluación de riesgos</a:t>
          </a:r>
        </a:p>
      </dsp:txBody>
      <dsp:txXfrm>
        <a:off x="610508" y="3102708"/>
        <a:ext cx="1652375" cy="764565"/>
      </dsp:txXfrm>
    </dsp:sp>
    <dsp:sp modelId="{0F495FE4-A97B-45A8-9E7F-87B243EBB3C9}">
      <dsp:nvSpPr>
        <dsp:cNvPr id="0" name=""/>
        <dsp:cNvSpPr/>
      </dsp:nvSpPr>
      <dsp:spPr>
        <a:xfrm>
          <a:off x="2317806" y="3063023"/>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Planificación</a:t>
          </a:r>
        </a:p>
      </dsp:txBody>
      <dsp:txXfrm>
        <a:off x="2342860" y="3088077"/>
        <a:ext cx="1652375" cy="764565"/>
      </dsp:txXfrm>
    </dsp:sp>
    <dsp:sp modelId="{F9B53A8C-BC16-4F2A-8A0E-CE99263A62B0}">
      <dsp:nvSpPr>
        <dsp:cNvPr id="0" name=""/>
        <dsp:cNvSpPr/>
      </dsp:nvSpPr>
      <dsp:spPr>
        <a:xfrm>
          <a:off x="4050158"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Revisión de los objetivos</a:t>
          </a:r>
        </a:p>
      </dsp:txBody>
      <dsp:txXfrm>
        <a:off x="4075212" y="3102708"/>
        <a:ext cx="1652375" cy="764565"/>
      </dsp:txXfrm>
    </dsp:sp>
    <dsp:sp modelId="{870A1EFA-5DFD-4B59-8EF4-FA2E1BAFEA19}">
      <dsp:nvSpPr>
        <dsp:cNvPr id="0" name=""/>
        <dsp:cNvSpPr/>
      </dsp:nvSpPr>
      <dsp:spPr>
        <a:xfrm>
          <a:off x="5782510"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solidFill>
                <a:schemeClr val="tx1"/>
              </a:solidFill>
            </a:rPr>
            <a:t>Gestión de riesgos institucionales</a:t>
          </a:r>
          <a:endParaRPr lang="es-ES" sz="1500" kern="1200" dirty="0">
            <a:solidFill>
              <a:schemeClr val="tx1"/>
            </a:solidFill>
          </a:endParaRPr>
        </a:p>
      </dsp:txBody>
      <dsp:txXfrm>
        <a:off x="5807564" y="3102708"/>
        <a:ext cx="1652375" cy="7645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94F4-5506-4D1A-A71C-93345026D1F6}">
      <dsp:nvSpPr>
        <dsp:cNvPr id="0" name=""/>
        <dsp:cNvSpPr/>
      </dsp:nvSpPr>
      <dsp:spPr>
        <a:xfrm rot="5400000">
          <a:off x="5244245" y="-2192285"/>
          <a:ext cx="703765"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PE" sz="1300" b="1" kern="1200" dirty="0"/>
            <a:t>Ponderación de alto nivel de cuánto riesgo (cantidad de exposición a impactos adversos potenciales) la entidad está dispuesta a aceptar para alcanzar sus objetivos</a:t>
          </a:r>
          <a:endParaRPr lang="es-PE" sz="1300" kern="1200" dirty="0"/>
        </a:p>
      </dsp:txBody>
      <dsp:txXfrm rot="-5400000">
        <a:off x="2962656" y="123659"/>
        <a:ext cx="5232589" cy="635055"/>
      </dsp:txXfrm>
    </dsp:sp>
    <dsp:sp modelId="{FFBAEF86-9C55-4679-8CC9-7BAACDF97CA0}">
      <dsp:nvSpPr>
        <dsp:cNvPr id="0" name=""/>
        <dsp:cNvSpPr/>
      </dsp:nvSpPr>
      <dsp:spPr>
        <a:xfrm>
          <a:off x="0" y="1332"/>
          <a:ext cx="2962656" cy="8797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PE" sz="2500" kern="1200" dirty="0"/>
            <a:t>Apetito al riesgo</a:t>
          </a:r>
        </a:p>
      </dsp:txBody>
      <dsp:txXfrm>
        <a:off x="42944" y="44276"/>
        <a:ext cx="2876768" cy="793818"/>
      </dsp:txXfrm>
    </dsp:sp>
    <dsp:sp modelId="{9864E4D5-16B2-4709-9ECD-6F85886E6F25}">
      <dsp:nvSpPr>
        <dsp:cNvPr id="0" name=""/>
        <dsp:cNvSpPr/>
      </dsp:nvSpPr>
      <dsp:spPr>
        <a:xfrm rot="5400000">
          <a:off x="5244245" y="-1268594"/>
          <a:ext cx="703765"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PE" sz="1300" b="1" kern="1200" dirty="0"/>
            <a:t>Los límites de la variación aceptable en el desempeño relacionado con el logro de los objetivos, es decir los límites de la desviación con respecto del apetito al riesgo o riesgo aceptado</a:t>
          </a:r>
          <a:endParaRPr lang="es-PE" sz="1300" kern="1200" dirty="0"/>
        </a:p>
      </dsp:txBody>
      <dsp:txXfrm rot="-5400000">
        <a:off x="2962656" y="1047350"/>
        <a:ext cx="5232589" cy="635055"/>
      </dsp:txXfrm>
    </dsp:sp>
    <dsp:sp modelId="{A8FED13B-B709-4795-9935-D52BE9EBC3F6}">
      <dsp:nvSpPr>
        <dsp:cNvPr id="0" name=""/>
        <dsp:cNvSpPr/>
      </dsp:nvSpPr>
      <dsp:spPr>
        <a:xfrm>
          <a:off x="0" y="925024"/>
          <a:ext cx="2962656" cy="87970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PE" sz="2500" kern="1200" dirty="0"/>
            <a:t>Tolerancia  al riesgo</a:t>
          </a:r>
        </a:p>
      </dsp:txBody>
      <dsp:txXfrm>
        <a:off x="42944" y="967968"/>
        <a:ext cx="2876768" cy="793818"/>
      </dsp:txXfrm>
    </dsp:sp>
    <dsp:sp modelId="{6D2BF9EA-FC2E-4703-BB47-BAA82A494B36}">
      <dsp:nvSpPr>
        <dsp:cNvPr id="0" name=""/>
        <dsp:cNvSpPr/>
      </dsp:nvSpPr>
      <dsp:spPr>
        <a:xfrm rot="5400000">
          <a:off x="5244245" y="-344902"/>
          <a:ext cx="703765"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s-PE" sz="1300" b="1" kern="1200" dirty="0"/>
            <a:t>La máxima cantidad de riesgo que una entidad es capaz de afrontar en la persecución de sus objetivos</a:t>
          </a:r>
          <a:endParaRPr lang="es-PE" sz="1300" kern="1200" dirty="0"/>
        </a:p>
      </dsp:txBody>
      <dsp:txXfrm rot="-5400000">
        <a:off x="2962656" y="1971042"/>
        <a:ext cx="5232589" cy="635055"/>
      </dsp:txXfrm>
    </dsp:sp>
    <dsp:sp modelId="{6F6F2C44-8B99-4DB1-9B23-F9CBE810E6F1}">
      <dsp:nvSpPr>
        <dsp:cNvPr id="0" name=""/>
        <dsp:cNvSpPr/>
      </dsp:nvSpPr>
      <dsp:spPr>
        <a:xfrm>
          <a:off x="0" y="1848716"/>
          <a:ext cx="2962656" cy="879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s-PE" sz="2500" kern="1200" dirty="0"/>
            <a:t>Capacidad de riesgo</a:t>
          </a:r>
        </a:p>
      </dsp:txBody>
      <dsp:txXfrm>
        <a:off x="42944" y="1891660"/>
        <a:ext cx="2876768" cy="79381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5A1D4-0FE8-4A45-9FCE-D855B20A4503}">
      <dsp:nvSpPr>
        <dsp:cNvPr id="0" name=""/>
        <dsp:cNvSpPr/>
      </dsp:nvSpPr>
      <dsp:spPr>
        <a:xfrm>
          <a:off x="770" y="2094860"/>
          <a:ext cx="1582319" cy="79115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Gestión de riesgos</a:t>
          </a:r>
        </a:p>
      </dsp:txBody>
      <dsp:txXfrm>
        <a:off x="23942" y="2118032"/>
        <a:ext cx="1535975" cy="744815"/>
      </dsp:txXfrm>
    </dsp:sp>
    <dsp:sp modelId="{CC953B55-F1B8-4DAA-B938-E50294D51403}">
      <dsp:nvSpPr>
        <dsp:cNvPr id="0" name=""/>
        <dsp:cNvSpPr/>
      </dsp:nvSpPr>
      <dsp:spPr>
        <a:xfrm>
          <a:off x="1583089" y="2474707"/>
          <a:ext cx="632927" cy="31464"/>
        </a:xfrm>
        <a:custGeom>
          <a:avLst/>
          <a:gdLst/>
          <a:ahLst/>
          <a:cxnLst/>
          <a:rect l="0" t="0" r="0" b="0"/>
          <a:pathLst>
            <a:path>
              <a:moveTo>
                <a:pt x="0" y="15732"/>
              </a:moveTo>
              <a:lnTo>
                <a:pt x="632927" y="1573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883730" y="2474616"/>
        <a:ext cx="31646" cy="31646"/>
      </dsp:txXfrm>
    </dsp:sp>
    <dsp:sp modelId="{268FDE8C-1D1F-4119-A46C-7635E2E85421}">
      <dsp:nvSpPr>
        <dsp:cNvPr id="0" name=""/>
        <dsp:cNvSpPr/>
      </dsp:nvSpPr>
      <dsp:spPr>
        <a:xfrm>
          <a:off x="2216017" y="2094860"/>
          <a:ext cx="1582319" cy="7911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Roles y responsabilidades</a:t>
          </a:r>
        </a:p>
      </dsp:txBody>
      <dsp:txXfrm>
        <a:off x="2239189" y="2118032"/>
        <a:ext cx="1535975" cy="744815"/>
      </dsp:txXfrm>
    </dsp:sp>
    <dsp:sp modelId="{68A3A78A-D21B-44FA-B353-435F676BDC35}">
      <dsp:nvSpPr>
        <dsp:cNvPr id="0" name=""/>
        <dsp:cNvSpPr/>
      </dsp:nvSpPr>
      <dsp:spPr>
        <a:xfrm rot="17945813">
          <a:off x="3464025" y="1906061"/>
          <a:ext cx="1301549" cy="31464"/>
        </a:xfrm>
        <a:custGeom>
          <a:avLst/>
          <a:gdLst/>
          <a:ahLst/>
          <a:cxnLst/>
          <a:rect l="0" t="0" r="0" b="0"/>
          <a:pathLst>
            <a:path>
              <a:moveTo>
                <a:pt x="0" y="15732"/>
              </a:moveTo>
              <a:lnTo>
                <a:pt x="1301549"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082261" y="1889255"/>
        <a:ext cx="65077" cy="65077"/>
      </dsp:txXfrm>
    </dsp:sp>
    <dsp:sp modelId="{2615D260-5D2D-43CA-A5C7-140C37EC9612}">
      <dsp:nvSpPr>
        <dsp:cNvPr id="0" name=""/>
        <dsp:cNvSpPr/>
      </dsp:nvSpPr>
      <dsp:spPr>
        <a:xfrm>
          <a:off x="4431263" y="957568"/>
          <a:ext cx="1582319" cy="79115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Responsable de Coordinación y Seguimiento de la Gestión de Riesgos</a:t>
          </a:r>
        </a:p>
      </dsp:txBody>
      <dsp:txXfrm>
        <a:off x="4454435" y="980740"/>
        <a:ext cx="1535975" cy="744815"/>
      </dsp:txXfrm>
    </dsp:sp>
    <dsp:sp modelId="{D07A7573-2D42-44E5-9222-0FEE60E75D3A}">
      <dsp:nvSpPr>
        <dsp:cNvPr id="0" name=""/>
        <dsp:cNvSpPr/>
      </dsp:nvSpPr>
      <dsp:spPr>
        <a:xfrm rot="19457599">
          <a:off x="5940320" y="1109957"/>
          <a:ext cx="779452" cy="31464"/>
        </a:xfrm>
        <a:custGeom>
          <a:avLst/>
          <a:gdLst/>
          <a:ahLst/>
          <a:cxnLst/>
          <a:rect l="0" t="0" r="0" b="0"/>
          <a:pathLst>
            <a:path>
              <a:moveTo>
                <a:pt x="0" y="15732"/>
              </a:moveTo>
              <a:lnTo>
                <a:pt x="779452" y="157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310560" y="1106203"/>
        <a:ext cx="38972" cy="38972"/>
      </dsp:txXfrm>
    </dsp:sp>
    <dsp:sp modelId="{51847995-09BC-4ADA-AB7C-2D858F178D56}">
      <dsp:nvSpPr>
        <dsp:cNvPr id="0" name=""/>
        <dsp:cNvSpPr/>
      </dsp:nvSpPr>
      <dsp:spPr>
        <a:xfrm>
          <a:off x="6646510" y="502651"/>
          <a:ext cx="1582319" cy="79115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Facilita metodología</a:t>
          </a:r>
        </a:p>
      </dsp:txBody>
      <dsp:txXfrm>
        <a:off x="6669682" y="525823"/>
        <a:ext cx="1535975" cy="744815"/>
      </dsp:txXfrm>
    </dsp:sp>
    <dsp:sp modelId="{8C0A98AC-C2F5-4A37-A835-5A84D598D32B}">
      <dsp:nvSpPr>
        <dsp:cNvPr id="0" name=""/>
        <dsp:cNvSpPr/>
      </dsp:nvSpPr>
      <dsp:spPr>
        <a:xfrm rot="2142401">
          <a:off x="5940320" y="1564873"/>
          <a:ext cx="779452" cy="31464"/>
        </a:xfrm>
        <a:custGeom>
          <a:avLst/>
          <a:gdLst/>
          <a:ahLst/>
          <a:cxnLst/>
          <a:rect l="0" t="0" r="0" b="0"/>
          <a:pathLst>
            <a:path>
              <a:moveTo>
                <a:pt x="0" y="15732"/>
              </a:moveTo>
              <a:lnTo>
                <a:pt x="779452" y="157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310560" y="1561120"/>
        <a:ext cx="38972" cy="38972"/>
      </dsp:txXfrm>
    </dsp:sp>
    <dsp:sp modelId="{77A60FEA-6BC9-46BA-B6A8-5B9440D73C9B}">
      <dsp:nvSpPr>
        <dsp:cNvPr id="0" name=""/>
        <dsp:cNvSpPr/>
      </dsp:nvSpPr>
      <dsp:spPr>
        <a:xfrm>
          <a:off x="6646510" y="1412484"/>
          <a:ext cx="1582319" cy="79115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Seguimiento</a:t>
          </a:r>
        </a:p>
      </dsp:txBody>
      <dsp:txXfrm>
        <a:off x="6669682" y="1435656"/>
        <a:ext cx="1535975" cy="744815"/>
      </dsp:txXfrm>
    </dsp:sp>
    <dsp:sp modelId="{4A7F5DF8-897D-4656-B39B-FE394C7A66FE}">
      <dsp:nvSpPr>
        <dsp:cNvPr id="0" name=""/>
        <dsp:cNvSpPr/>
      </dsp:nvSpPr>
      <dsp:spPr>
        <a:xfrm rot="1186030">
          <a:off x="3778520" y="2588436"/>
          <a:ext cx="672558" cy="31464"/>
        </a:xfrm>
        <a:custGeom>
          <a:avLst/>
          <a:gdLst/>
          <a:ahLst/>
          <a:cxnLst/>
          <a:rect l="0" t="0" r="0" b="0"/>
          <a:pathLst>
            <a:path>
              <a:moveTo>
                <a:pt x="0" y="15732"/>
              </a:moveTo>
              <a:lnTo>
                <a:pt x="672558"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097986" y="2587355"/>
        <a:ext cx="33627" cy="33627"/>
      </dsp:txXfrm>
    </dsp:sp>
    <dsp:sp modelId="{1EA0FBF0-78CD-4DC4-B79C-4CF9143E9F23}">
      <dsp:nvSpPr>
        <dsp:cNvPr id="0" name=""/>
        <dsp:cNvSpPr/>
      </dsp:nvSpPr>
      <dsp:spPr>
        <a:xfrm>
          <a:off x="4431263" y="2322318"/>
          <a:ext cx="1582319" cy="79115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Comité de Riesgos (COR)</a:t>
          </a:r>
        </a:p>
      </dsp:txBody>
      <dsp:txXfrm>
        <a:off x="4454435" y="2345490"/>
        <a:ext cx="1535975" cy="744815"/>
      </dsp:txXfrm>
    </dsp:sp>
    <dsp:sp modelId="{06BFBD93-D2BF-40A1-8A51-EF2CC05C7105}">
      <dsp:nvSpPr>
        <dsp:cNvPr id="0" name=""/>
        <dsp:cNvSpPr/>
      </dsp:nvSpPr>
      <dsp:spPr>
        <a:xfrm>
          <a:off x="6013582" y="2702165"/>
          <a:ext cx="632927" cy="31464"/>
        </a:xfrm>
        <a:custGeom>
          <a:avLst/>
          <a:gdLst/>
          <a:ahLst/>
          <a:cxnLst/>
          <a:rect l="0" t="0" r="0" b="0"/>
          <a:pathLst>
            <a:path>
              <a:moveTo>
                <a:pt x="0" y="15732"/>
              </a:moveTo>
              <a:lnTo>
                <a:pt x="632927" y="157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314223" y="2702075"/>
        <a:ext cx="31646" cy="31646"/>
      </dsp:txXfrm>
    </dsp:sp>
    <dsp:sp modelId="{75232974-17D8-4DE7-BEEE-D77124A7B318}">
      <dsp:nvSpPr>
        <dsp:cNvPr id="0" name=""/>
        <dsp:cNvSpPr/>
      </dsp:nvSpPr>
      <dsp:spPr>
        <a:xfrm>
          <a:off x="6646510" y="2322318"/>
          <a:ext cx="1582319" cy="79115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Supervisa</a:t>
          </a:r>
        </a:p>
      </dsp:txBody>
      <dsp:txXfrm>
        <a:off x="6669682" y="2345490"/>
        <a:ext cx="1535975" cy="744815"/>
      </dsp:txXfrm>
    </dsp:sp>
    <dsp:sp modelId="{8E145620-D5D0-4A96-B171-CA04D59A1CE7}">
      <dsp:nvSpPr>
        <dsp:cNvPr id="0" name=""/>
        <dsp:cNvSpPr/>
      </dsp:nvSpPr>
      <dsp:spPr>
        <a:xfrm rot="3654187">
          <a:off x="3464025" y="3043353"/>
          <a:ext cx="1301549" cy="31464"/>
        </a:xfrm>
        <a:custGeom>
          <a:avLst/>
          <a:gdLst/>
          <a:ahLst/>
          <a:cxnLst/>
          <a:rect l="0" t="0" r="0" b="0"/>
          <a:pathLst>
            <a:path>
              <a:moveTo>
                <a:pt x="0" y="15732"/>
              </a:moveTo>
              <a:lnTo>
                <a:pt x="1301549" y="1573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4082261" y="3026547"/>
        <a:ext cx="65077" cy="65077"/>
      </dsp:txXfrm>
    </dsp:sp>
    <dsp:sp modelId="{36D81760-4572-4B9A-8247-009199E47BCC}">
      <dsp:nvSpPr>
        <dsp:cNvPr id="0" name=""/>
        <dsp:cNvSpPr/>
      </dsp:nvSpPr>
      <dsp:spPr>
        <a:xfrm>
          <a:off x="4431263" y="3232151"/>
          <a:ext cx="1582319" cy="79115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Responsables jerárquicos de las áreas y unidades</a:t>
          </a:r>
        </a:p>
      </dsp:txBody>
      <dsp:txXfrm>
        <a:off x="4454435" y="3255323"/>
        <a:ext cx="1535975" cy="744815"/>
      </dsp:txXfrm>
    </dsp:sp>
    <dsp:sp modelId="{ADC704D4-5C7B-4F1F-A1D1-45AF28552BCE}">
      <dsp:nvSpPr>
        <dsp:cNvPr id="0" name=""/>
        <dsp:cNvSpPr/>
      </dsp:nvSpPr>
      <dsp:spPr>
        <a:xfrm>
          <a:off x="6013582" y="3611999"/>
          <a:ext cx="632927" cy="31464"/>
        </a:xfrm>
        <a:custGeom>
          <a:avLst/>
          <a:gdLst/>
          <a:ahLst/>
          <a:cxnLst/>
          <a:rect l="0" t="0" r="0" b="0"/>
          <a:pathLst>
            <a:path>
              <a:moveTo>
                <a:pt x="0" y="15732"/>
              </a:moveTo>
              <a:lnTo>
                <a:pt x="632927" y="157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6314223" y="3611908"/>
        <a:ext cx="31646" cy="31646"/>
      </dsp:txXfrm>
    </dsp:sp>
    <dsp:sp modelId="{A3B63F27-DF2E-4C38-9BC3-30AAA03F2D87}">
      <dsp:nvSpPr>
        <dsp:cNvPr id="0" name=""/>
        <dsp:cNvSpPr/>
      </dsp:nvSpPr>
      <dsp:spPr>
        <a:xfrm>
          <a:off x="6646510" y="3232151"/>
          <a:ext cx="1582319" cy="79115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PE" sz="1300" kern="1200" dirty="0"/>
            <a:t>Gestionan riesgos</a:t>
          </a:r>
        </a:p>
      </dsp:txBody>
      <dsp:txXfrm>
        <a:off x="6669682" y="3255323"/>
        <a:ext cx="1535975" cy="74481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05B96-F9CA-4334-A2C2-04E3B57FB287}">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5B9D0-B822-4B58-B06F-3169B1D30B05}">
      <dsp:nvSpPr>
        <dsp:cNvPr id="0" name=""/>
        <dsp:cNvSpPr/>
      </dsp:nvSpPr>
      <dsp:spPr>
        <a:xfrm>
          <a:off x="364315" y="238337"/>
          <a:ext cx="7802801" cy="4764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Máxima Autoridad Institucional (MAI)</a:t>
          </a:r>
        </a:p>
      </dsp:txBody>
      <dsp:txXfrm>
        <a:off x="364315" y="238337"/>
        <a:ext cx="7802801" cy="476493"/>
      </dsp:txXfrm>
    </dsp:sp>
    <dsp:sp modelId="{F05B398E-3D74-45AA-8793-63A32B9C8E61}">
      <dsp:nvSpPr>
        <dsp:cNvPr id="0" name=""/>
        <dsp:cNvSpPr/>
      </dsp:nvSpPr>
      <dsp:spPr>
        <a:xfrm>
          <a:off x="66507" y="178775"/>
          <a:ext cx="595616" cy="59561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48725-1654-465A-8445-B7FBC64825E9}">
      <dsp:nvSpPr>
        <dsp:cNvPr id="0" name=""/>
        <dsp:cNvSpPr/>
      </dsp:nvSpPr>
      <dsp:spPr>
        <a:xfrm>
          <a:off x="756263" y="952986"/>
          <a:ext cx="7410853" cy="476493"/>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Máxima Autoridad Ejecutiva (MAE)</a:t>
          </a:r>
        </a:p>
      </dsp:txBody>
      <dsp:txXfrm>
        <a:off x="756263" y="952986"/>
        <a:ext cx="7410853" cy="476493"/>
      </dsp:txXfrm>
    </dsp:sp>
    <dsp:sp modelId="{252B37E8-24F4-48BB-A36C-0A1FFBE4ABA4}">
      <dsp:nvSpPr>
        <dsp:cNvPr id="0" name=""/>
        <dsp:cNvSpPr/>
      </dsp:nvSpPr>
      <dsp:spPr>
        <a:xfrm>
          <a:off x="458455" y="893425"/>
          <a:ext cx="595616" cy="595616"/>
        </a:xfrm>
        <a:prstGeom prst="ellipse">
          <a:avLst/>
        </a:prstGeom>
        <a:solidFill>
          <a:schemeClr val="lt1">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sp>
    <dsp:sp modelId="{173F62D2-F6CA-41B5-8115-9C7F0D9014A3}">
      <dsp:nvSpPr>
        <dsp:cNvPr id="0" name=""/>
        <dsp:cNvSpPr/>
      </dsp:nvSpPr>
      <dsp:spPr>
        <a:xfrm>
          <a:off x="935492" y="1667636"/>
          <a:ext cx="7231625" cy="476493"/>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Responsables jerárquicos de las áreas y unidades de la entidad</a:t>
          </a:r>
        </a:p>
      </dsp:txBody>
      <dsp:txXfrm>
        <a:off x="935492" y="1667636"/>
        <a:ext cx="7231625" cy="476493"/>
      </dsp:txXfrm>
    </dsp:sp>
    <dsp:sp modelId="{A4B2A95F-E56F-4C89-B86B-A7A98A2BA9CF}">
      <dsp:nvSpPr>
        <dsp:cNvPr id="0" name=""/>
        <dsp:cNvSpPr/>
      </dsp:nvSpPr>
      <dsp:spPr>
        <a:xfrm>
          <a:off x="637683" y="1608074"/>
          <a:ext cx="595616" cy="595616"/>
        </a:xfrm>
        <a:prstGeom prst="ellipse">
          <a:avLst/>
        </a:prstGeom>
        <a:solidFill>
          <a:schemeClr val="lt1">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sp>
    <dsp:sp modelId="{72C82707-8ACA-44C7-B3AA-8492FB32E84D}">
      <dsp:nvSpPr>
        <dsp:cNvPr id="0" name=""/>
        <dsp:cNvSpPr/>
      </dsp:nvSpPr>
      <dsp:spPr>
        <a:xfrm>
          <a:off x="935492" y="2381833"/>
          <a:ext cx="7231625" cy="476493"/>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Responsable de coordinación y seguimiento de la gestión de riesgos</a:t>
          </a:r>
        </a:p>
      </dsp:txBody>
      <dsp:txXfrm>
        <a:off x="935492" y="2381833"/>
        <a:ext cx="7231625" cy="476493"/>
      </dsp:txXfrm>
    </dsp:sp>
    <dsp:sp modelId="{58D69B4B-DD11-4C2C-8E4B-C95D03FBB597}">
      <dsp:nvSpPr>
        <dsp:cNvPr id="0" name=""/>
        <dsp:cNvSpPr/>
      </dsp:nvSpPr>
      <dsp:spPr>
        <a:xfrm>
          <a:off x="637683" y="2322271"/>
          <a:ext cx="595616" cy="595616"/>
        </a:xfrm>
        <a:prstGeom prst="ellipse">
          <a:avLst/>
        </a:prstGeom>
        <a:solidFill>
          <a:schemeClr val="lt1">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sp>
    <dsp:sp modelId="{5097620A-E2CC-4403-9FAE-9F76CFC715D3}">
      <dsp:nvSpPr>
        <dsp:cNvPr id="0" name=""/>
        <dsp:cNvSpPr/>
      </dsp:nvSpPr>
      <dsp:spPr>
        <a:xfrm>
          <a:off x="756263" y="3096482"/>
          <a:ext cx="7410853" cy="476493"/>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Comité de riesgos</a:t>
          </a:r>
        </a:p>
      </dsp:txBody>
      <dsp:txXfrm>
        <a:off x="756263" y="3096482"/>
        <a:ext cx="7410853" cy="476493"/>
      </dsp:txXfrm>
    </dsp:sp>
    <dsp:sp modelId="{95ABB20E-349A-485D-8D6F-03C7B4554CD5}">
      <dsp:nvSpPr>
        <dsp:cNvPr id="0" name=""/>
        <dsp:cNvSpPr/>
      </dsp:nvSpPr>
      <dsp:spPr>
        <a:xfrm>
          <a:off x="458455" y="3036921"/>
          <a:ext cx="595616" cy="595616"/>
        </a:xfrm>
        <a:prstGeom prst="ellipse">
          <a:avLst/>
        </a:prstGeom>
        <a:solidFill>
          <a:schemeClr val="lt1">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sp>
    <dsp:sp modelId="{2CE35C50-9066-4820-AF48-53BE59E0840A}">
      <dsp:nvSpPr>
        <dsp:cNvPr id="0" name=""/>
        <dsp:cNvSpPr/>
      </dsp:nvSpPr>
      <dsp:spPr>
        <a:xfrm>
          <a:off x="364315" y="3811132"/>
          <a:ext cx="7802801" cy="476493"/>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217" tIns="48260" rIns="48260" bIns="48260" numCol="1" spcCol="1270" anchor="ctr" anchorCtr="0">
          <a:noAutofit/>
        </a:bodyPr>
        <a:lstStyle/>
        <a:p>
          <a:pPr marL="0" lvl="0" indent="0" algn="l" defTabSz="844550">
            <a:lnSpc>
              <a:spcPct val="90000"/>
            </a:lnSpc>
            <a:spcBef>
              <a:spcPct val="0"/>
            </a:spcBef>
            <a:spcAft>
              <a:spcPct val="35000"/>
            </a:spcAft>
            <a:buNone/>
          </a:pPr>
          <a:r>
            <a:rPr lang="es-PE" sz="1900" kern="1200" dirty="0"/>
            <a:t>Unidad de Auditoría Interna</a:t>
          </a:r>
        </a:p>
      </dsp:txBody>
      <dsp:txXfrm>
        <a:off x="364315" y="3811132"/>
        <a:ext cx="7802801" cy="476493"/>
      </dsp:txXfrm>
    </dsp:sp>
    <dsp:sp modelId="{95359835-53B7-4E2F-8618-53453BD90D47}">
      <dsp:nvSpPr>
        <dsp:cNvPr id="0" name=""/>
        <dsp:cNvSpPr/>
      </dsp:nvSpPr>
      <dsp:spPr>
        <a:xfrm>
          <a:off x="66507" y="3751570"/>
          <a:ext cx="595616" cy="595616"/>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3D8B8-26B0-4A9F-BD9D-6F4F6B049FF6}">
      <dsp:nvSpPr>
        <dsp:cNvPr id="0" name=""/>
        <dsp:cNvSpPr/>
      </dsp:nvSpPr>
      <dsp:spPr>
        <a:xfrm>
          <a:off x="0" y="600"/>
          <a:ext cx="8229600" cy="124960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2.2.1.1.	Conocer hasta qué punto la administración de la entidad ha establecido la gestión de riesgos institucionales.</a:t>
          </a:r>
          <a:endParaRPr lang="es-PE" sz="2400" kern="1200" dirty="0">
            <a:solidFill>
              <a:schemeClr val="tx1"/>
            </a:solidFill>
          </a:endParaRPr>
        </a:p>
      </dsp:txBody>
      <dsp:txXfrm>
        <a:off x="61001" y="61601"/>
        <a:ext cx="8107598" cy="1127607"/>
      </dsp:txXfrm>
    </dsp:sp>
    <dsp:sp modelId="{4D854EFB-6907-4E9E-ABEB-002E87EA99B9}">
      <dsp:nvSpPr>
        <dsp:cNvPr id="0" name=""/>
        <dsp:cNvSpPr/>
      </dsp:nvSpPr>
      <dsp:spPr>
        <a:xfrm>
          <a:off x="0" y="1263850"/>
          <a:ext cx="8229600" cy="1249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2.2.1.2.	Aprobar, conocer y estar de acuerdo con el apetito y tolerancia al riesgo de la entidad.</a:t>
          </a:r>
          <a:endParaRPr lang="es-PE" sz="2400" kern="1200" dirty="0">
            <a:solidFill>
              <a:schemeClr val="tx1"/>
            </a:solidFill>
          </a:endParaRPr>
        </a:p>
      </dsp:txBody>
      <dsp:txXfrm>
        <a:off x="61001" y="1324851"/>
        <a:ext cx="8107598" cy="1127607"/>
      </dsp:txXfrm>
    </dsp:sp>
    <dsp:sp modelId="{575D40EE-5D11-4FE1-99DC-4520762B6043}">
      <dsp:nvSpPr>
        <dsp:cNvPr id="0" name=""/>
        <dsp:cNvSpPr/>
      </dsp:nvSpPr>
      <dsp:spPr>
        <a:xfrm>
          <a:off x="0" y="2527100"/>
          <a:ext cx="8229600" cy="124960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2.2.1.3.	Revisar la visión de portafolio de riesgos y considerarla contra el apetito al riesgo de la entidad.</a:t>
          </a:r>
          <a:endParaRPr lang="es-PE" sz="2400" kern="1200" dirty="0">
            <a:solidFill>
              <a:schemeClr val="tx1"/>
            </a:solidFill>
          </a:endParaRPr>
        </a:p>
      </dsp:txBody>
      <dsp:txXfrm>
        <a:off x="61001" y="2588101"/>
        <a:ext cx="8107598" cy="1127607"/>
      </dsp:txXfrm>
    </dsp:sp>
    <dsp:sp modelId="{0BBEE2B6-4E62-42F7-9478-A3F8726BD78E}">
      <dsp:nvSpPr>
        <dsp:cNvPr id="0" name=""/>
        <dsp:cNvSpPr/>
      </dsp:nvSpPr>
      <dsp:spPr>
        <a:xfrm>
          <a:off x="0" y="3790350"/>
          <a:ext cx="8229600" cy="124960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2.2.1.4.	Estar informado de los riesgos más significativos que enfrenta la entidad y conocer si la administración está respondiendo adecuadamente.</a:t>
          </a:r>
          <a:endParaRPr lang="es-PE" sz="2400" kern="1200" dirty="0">
            <a:solidFill>
              <a:schemeClr val="tx1"/>
            </a:solidFill>
          </a:endParaRPr>
        </a:p>
      </dsp:txBody>
      <dsp:txXfrm>
        <a:off x="61001" y="3851351"/>
        <a:ext cx="8107598" cy="112760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8AB50-2AD0-499C-89CB-0F384733B46F}">
      <dsp:nvSpPr>
        <dsp:cNvPr id="0" name=""/>
        <dsp:cNvSpPr/>
      </dsp:nvSpPr>
      <dsp:spPr>
        <a:xfrm>
          <a:off x="0" y="358070"/>
          <a:ext cx="8229600" cy="16450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AR" sz="2000" kern="1200" dirty="0">
              <a:solidFill>
                <a:schemeClr val="tx1"/>
              </a:solidFill>
            </a:rPr>
            <a:t>2.2.2.1.	Aprobar el sistema que va a utilizarse para la gestión de riesgos, cuya periodicidad mínima de revisión es anual o cada vez que se produzcan, a juicio de la entidad, hechos o situaciones de relevancia vinculadas con los riesgos determinados.</a:t>
          </a:r>
          <a:endParaRPr lang="es-PE" sz="2000" kern="1200" dirty="0">
            <a:solidFill>
              <a:schemeClr val="tx1"/>
            </a:solidFill>
          </a:endParaRPr>
        </a:p>
      </dsp:txBody>
      <dsp:txXfrm>
        <a:off x="80303" y="438373"/>
        <a:ext cx="8068994" cy="1484414"/>
      </dsp:txXfrm>
    </dsp:sp>
    <dsp:sp modelId="{CEE552B5-3E05-466A-AB3B-F6E545104BEE}">
      <dsp:nvSpPr>
        <dsp:cNvPr id="0" name=""/>
        <dsp:cNvSpPr/>
      </dsp:nvSpPr>
      <dsp:spPr>
        <a:xfrm>
          <a:off x="0" y="2057810"/>
          <a:ext cx="8229600" cy="16450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AR" sz="2000" kern="1200" dirty="0">
              <a:solidFill>
                <a:schemeClr val="tx1"/>
              </a:solidFill>
            </a:rPr>
            <a:t>2.2.2.2.	Identificar la capacidad de riesgo de la entidad, y en función de ésta proponer al COR los </a:t>
          </a:r>
          <a:r>
            <a:rPr lang="es-AR" sz="2400" kern="1200" dirty="0">
              <a:solidFill>
                <a:schemeClr val="tx1"/>
              </a:solidFill>
            </a:rPr>
            <a:t>niveles</a:t>
          </a:r>
          <a:r>
            <a:rPr lang="es-AR" sz="2000" kern="1200" dirty="0">
              <a:solidFill>
                <a:schemeClr val="tx1"/>
              </a:solidFill>
            </a:rPr>
            <a:t> de apetito y tolerancia al riesgo a ser aprobados por la MAI.</a:t>
          </a:r>
          <a:endParaRPr lang="es-PE" sz="2000" kern="1200" dirty="0">
            <a:solidFill>
              <a:schemeClr val="tx1"/>
            </a:solidFill>
          </a:endParaRPr>
        </a:p>
      </dsp:txBody>
      <dsp:txXfrm>
        <a:off x="80303" y="2138113"/>
        <a:ext cx="8068994" cy="1484414"/>
      </dsp:txXfrm>
    </dsp:sp>
    <dsp:sp modelId="{A66B5EFE-39D9-48CA-94C2-4C6EE9C0528D}">
      <dsp:nvSpPr>
        <dsp:cNvPr id="0" name=""/>
        <dsp:cNvSpPr/>
      </dsp:nvSpPr>
      <dsp:spPr>
        <a:xfrm>
          <a:off x="0" y="3757550"/>
          <a:ext cx="8229600" cy="16450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AR" sz="1900" kern="1200" dirty="0">
              <a:solidFill>
                <a:schemeClr val="tx1"/>
              </a:solidFill>
            </a:rPr>
            <a:t>2.2.2.3.	Implementar y controlar los lineamientos estratégicos para la puesta en práctica y funcionamiento del sistema de gestión de riesgos aprobado. El sistema debe ser aplicado en forma consistente en toda la entidad, debiendo los miembros de todos los niveles de la organización comprender sus responsabilidades respecto de la administración de los riesgos.</a:t>
          </a:r>
          <a:endParaRPr lang="es-PE" sz="1900" kern="1200" dirty="0">
            <a:solidFill>
              <a:schemeClr val="tx1"/>
            </a:solidFill>
          </a:endParaRPr>
        </a:p>
      </dsp:txBody>
      <dsp:txXfrm>
        <a:off x="80303" y="3837853"/>
        <a:ext cx="8068994" cy="148441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16194-8E54-4C33-A6B9-E8F114CEE724}">
      <dsp:nvSpPr>
        <dsp:cNvPr id="0" name=""/>
        <dsp:cNvSpPr/>
      </dsp:nvSpPr>
      <dsp:spPr>
        <a:xfrm>
          <a:off x="0" y="113300"/>
          <a:ext cx="8229600" cy="18043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AR" sz="2100" kern="1200">
              <a:solidFill>
                <a:schemeClr val="tx1"/>
              </a:solidFill>
            </a:rPr>
            <a:t>2.2.2.4.	Asegurar que existan, y aprobar, procesos y procedimientos aplicables a cada área o unidad, destinados a la gestión de los riesgos en los procesos, actividades, productos y sistemas de la entidad.</a:t>
          </a:r>
          <a:endParaRPr lang="es-PE" sz="2100" kern="1200">
            <a:solidFill>
              <a:schemeClr val="tx1"/>
            </a:solidFill>
          </a:endParaRPr>
        </a:p>
      </dsp:txBody>
      <dsp:txXfrm>
        <a:off x="88082" y="201382"/>
        <a:ext cx="8053436" cy="1628195"/>
      </dsp:txXfrm>
    </dsp:sp>
    <dsp:sp modelId="{A089B5C1-169F-4991-B275-C21D1B6946E1}">
      <dsp:nvSpPr>
        <dsp:cNvPr id="0" name=""/>
        <dsp:cNvSpPr/>
      </dsp:nvSpPr>
      <dsp:spPr>
        <a:xfrm>
          <a:off x="0" y="1978140"/>
          <a:ext cx="8229600" cy="180435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AR" sz="2100" kern="1200">
              <a:solidFill>
                <a:schemeClr val="tx1"/>
              </a:solidFill>
            </a:rPr>
            <a:t>2.2.2.5.	Tener un claro conocimiento de los procedimientos para gestionar los riesgos y de su grado de cumplimiento. Para ello debe recibir, con una periodicidad mínima semestral, información suficiente que permita analizar el perfil general de riesgos de la entidad y verificar las implicancias estratégicas y sustanciales para su actividad.</a:t>
          </a:r>
          <a:endParaRPr lang="es-PE" sz="2100" kern="1200">
            <a:solidFill>
              <a:schemeClr val="tx1"/>
            </a:solidFill>
          </a:endParaRPr>
        </a:p>
      </dsp:txBody>
      <dsp:txXfrm>
        <a:off x="88082" y="2066222"/>
        <a:ext cx="8053436" cy="1628195"/>
      </dsp:txXfrm>
    </dsp:sp>
    <dsp:sp modelId="{1F52D6C2-8AC3-42DA-BD1C-AFDBA4F9A5B4}">
      <dsp:nvSpPr>
        <dsp:cNvPr id="0" name=""/>
        <dsp:cNvSpPr/>
      </dsp:nvSpPr>
      <dsp:spPr>
        <a:xfrm>
          <a:off x="0" y="3842979"/>
          <a:ext cx="8229600" cy="180435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AR" sz="2100" kern="1200">
              <a:solidFill>
                <a:schemeClr val="tx1"/>
              </a:solidFill>
            </a:rPr>
            <a:t>2.2.2.6.	Asegurar que el sistema para la gestión de riesgos esté sujeto a un proceso de auditoría interna que considere una adecuada cobertura y profundidad de las revisiones y la adopción oportuna de medidas correctivas por parte de los responsables de las áreas auditadas.</a:t>
          </a:r>
          <a:endParaRPr lang="es-PE" sz="2100" kern="1200">
            <a:solidFill>
              <a:schemeClr val="tx1"/>
            </a:solidFill>
          </a:endParaRPr>
        </a:p>
      </dsp:txBody>
      <dsp:txXfrm>
        <a:off x="88082" y="3931061"/>
        <a:ext cx="8053436" cy="1628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616B0-3CA4-4D01-BE37-21E4966D97B6}">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tx1"/>
              </a:solidFill>
            </a:rPr>
            <a:t>Cualquier institución u organización de la administración pública centralizada, instituciones desconcentradas e instituciones autónomas descentralizadas, entre ellas las empresas públicas, así como los programas y proyectos del Poder Ejecutivo</a:t>
          </a:r>
        </a:p>
      </dsp:txBody>
      <dsp:txXfrm rot="-5400000">
        <a:off x="2962656" y="205028"/>
        <a:ext cx="5209983" cy="1052927"/>
      </dsp:txXfrm>
    </dsp:sp>
    <dsp:sp modelId="{A046D9CD-8AE4-43AE-842F-6F07016FCEFB}">
      <dsp:nvSpPr>
        <dsp:cNvPr id="0" name=""/>
        <dsp:cNvSpPr/>
      </dsp:nvSpPr>
      <dsp:spPr>
        <a:xfrm>
          <a:off x="0" y="2209"/>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PE" sz="3700" kern="1200" dirty="0">
              <a:solidFill>
                <a:schemeClr val="tx1"/>
              </a:solidFill>
            </a:rPr>
            <a:t>Entidad</a:t>
          </a:r>
        </a:p>
      </dsp:txBody>
      <dsp:txXfrm>
        <a:off x="71201" y="73410"/>
        <a:ext cx="2820254" cy="1316160"/>
      </dsp:txXfrm>
    </dsp:sp>
    <dsp:sp modelId="{A92B0E21-5DB7-4DBA-A1AD-42889C7B128A}">
      <dsp:nvSpPr>
        <dsp:cNvPr id="0" name=""/>
        <dsp:cNvSpPr/>
      </dsp:nvSpPr>
      <dsp:spPr>
        <a:xfrm rot="5400000">
          <a:off x="5012703" y="-37049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tx1"/>
              </a:solidFill>
            </a:rPr>
            <a:t>Persona natural que, independientemente de su modalidad de contratación, ejerce funciones dentro de la administración pública nacional, tanto centralizada, que incluye las entidades u órganos desconcentrados, como la descentralizada, que incluye a las instituciones autónomas y dentro de ellas a los institutos públicos</a:t>
          </a:r>
        </a:p>
      </dsp:txBody>
      <dsp:txXfrm rot="-5400000">
        <a:off x="2962656" y="1736518"/>
        <a:ext cx="5209983" cy="1052927"/>
      </dsp:txXfrm>
    </dsp:sp>
    <dsp:sp modelId="{2199689A-012C-41ED-BBF2-D3561BFD1560}">
      <dsp:nvSpPr>
        <dsp:cNvPr id="0" name=""/>
        <dsp:cNvSpPr/>
      </dsp:nvSpPr>
      <dsp:spPr>
        <a:xfrm>
          <a:off x="0" y="153370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PE" sz="3700" kern="1200" dirty="0">
              <a:solidFill>
                <a:schemeClr val="tx1"/>
              </a:solidFill>
            </a:rPr>
            <a:t>Servidor público</a:t>
          </a:r>
        </a:p>
      </dsp:txBody>
      <dsp:txXfrm>
        <a:off x="71201" y="1604901"/>
        <a:ext cx="2820254" cy="1316160"/>
      </dsp:txXfrm>
    </dsp:sp>
    <dsp:sp modelId="{45FB2BFB-1ACA-43C6-A6DD-6B6813A6C659}">
      <dsp:nvSpPr>
        <dsp:cNvPr id="0" name=""/>
        <dsp:cNvSpPr/>
      </dsp:nvSpPr>
      <dsp:spPr>
        <a:xfrm rot="5400000">
          <a:off x="5012703" y="1160999"/>
          <a:ext cx="1166849"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tx1"/>
              </a:solidFill>
            </a:rPr>
            <a:t>Persona natural que, independientemente de su modalidad de contratación, presta sus servicios para la empresa pública participando en sus procesos (estratégicos, operativos o de apoyo)</a:t>
          </a:r>
        </a:p>
      </dsp:txBody>
      <dsp:txXfrm rot="-5400000">
        <a:off x="2962656" y="3268008"/>
        <a:ext cx="5209983" cy="1052927"/>
      </dsp:txXfrm>
    </dsp:sp>
    <dsp:sp modelId="{E7853AD4-B507-46F6-93D9-298650A81E27}">
      <dsp:nvSpPr>
        <dsp:cNvPr id="0" name=""/>
        <dsp:cNvSpPr/>
      </dsp:nvSpPr>
      <dsp:spPr>
        <a:xfrm>
          <a:off x="0" y="3065190"/>
          <a:ext cx="2962656"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PE" sz="3700" kern="1200" dirty="0">
              <a:solidFill>
                <a:schemeClr val="tx1"/>
              </a:solidFill>
            </a:rPr>
            <a:t>Colaborador</a:t>
          </a:r>
        </a:p>
      </dsp:txBody>
      <dsp:txXfrm>
        <a:off x="71201" y="3136391"/>
        <a:ext cx="2820254" cy="13161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60D6-C412-4685-A78C-0F75C1629648}">
      <dsp:nvSpPr>
        <dsp:cNvPr id="0" name=""/>
        <dsp:cNvSpPr/>
      </dsp:nvSpPr>
      <dsp:spPr>
        <a:xfrm>
          <a:off x="0" y="511"/>
          <a:ext cx="8229600" cy="19110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a:solidFill>
                <a:schemeClr val="tx1"/>
              </a:solidFill>
            </a:rPr>
            <a:t>2.2.2.7.	Establecer líneas claras de autoridad, responsabilidad y comunicación con las distintas áreas y unidades de la entidad para fomentar y mantener la asunción de responsabilidades.</a:t>
          </a:r>
          <a:endParaRPr lang="es-PE" sz="2400" kern="1200">
            <a:solidFill>
              <a:schemeClr val="tx1"/>
            </a:solidFill>
          </a:endParaRPr>
        </a:p>
      </dsp:txBody>
      <dsp:txXfrm>
        <a:off x="93291" y="93802"/>
        <a:ext cx="8043018" cy="1724487"/>
      </dsp:txXfrm>
    </dsp:sp>
    <dsp:sp modelId="{957886E9-6624-420B-B3C7-0C6F57DBD11E}">
      <dsp:nvSpPr>
        <dsp:cNvPr id="0" name=""/>
        <dsp:cNvSpPr/>
      </dsp:nvSpPr>
      <dsp:spPr>
        <a:xfrm>
          <a:off x="0" y="1924785"/>
          <a:ext cx="8229600" cy="191106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2.2.2.8.	Aprobar las políticas de difusión del sistema de gestión de riesgos y de capacitación, dirigidas a todas las áreas y a todos los servidores públicos o colaboradores de la entidad.</a:t>
          </a:r>
          <a:endParaRPr lang="es-PE" sz="2400" kern="1200" dirty="0">
            <a:solidFill>
              <a:schemeClr val="tx1"/>
            </a:solidFill>
          </a:endParaRPr>
        </a:p>
      </dsp:txBody>
      <dsp:txXfrm>
        <a:off x="93291" y="2018076"/>
        <a:ext cx="8043018" cy="1724487"/>
      </dsp:txXfrm>
    </dsp:sp>
    <dsp:sp modelId="{900DF093-E2DA-48F3-A8E5-82D7D3D84D31}">
      <dsp:nvSpPr>
        <dsp:cNvPr id="0" name=""/>
        <dsp:cNvSpPr/>
      </dsp:nvSpPr>
      <dsp:spPr>
        <a:xfrm>
          <a:off x="0" y="3849570"/>
          <a:ext cx="8229600" cy="191106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AR" sz="2400" kern="1200" dirty="0">
              <a:solidFill>
                <a:schemeClr val="tx1"/>
              </a:solidFill>
            </a:rPr>
            <a:t>2.2.2.9.	Aprobar la política para la difusión a terceros de la información que corresponda sobre el sistema de gestión de riesgos. El contenido de esta información y sus características serán proporcionales al volumen, complejidad y perfil de riesgo de las operaciones de la entidad.</a:t>
          </a:r>
          <a:endParaRPr lang="es-PE" sz="2400" kern="1200" dirty="0">
            <a:solidFill>
              <a:schemeClr val="tx1"/>
            </a:solidFill>
          </a:endParaRPr>
        </a:p>
      </dsp:txBody>
      <dsp:txXfrm>
        <a:off x="93291" y="3942861"/>
        <a:ext cx="8043018" cy="172448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BCFE-5245-4695-802C-8BD99DD1940D}">
      <dsp:nvSpPr>
        <dsp:cNvPr id="0" name=""/>
        <dsp:cNvSpPr/>
      </dsp:nvSpPr>
      <dsp:spPr>
        <a:xfrm>
          <a:off x="0" y="245063"/>
          <a:ext cx="8229600" cy="171843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AR" sz="2000" kern="1200">
              <a:solidFill>
                <a:schemeClr val="tx1"/>
              </a:solidFill>
            </a:rPr>
            <a:t>2.2.2.10.	Asegurar la disponibilidad de recursos materiales, financieros y logísticos suficientes para la realización de una gestión eficaz de los riesgos.</a:t>
          </a:r>
          <a:endParaRPr lang="es-PE" sz="2000" kern="1200">
            <a:solidFill>
              <a:schemeClr val="tx1"/>
            </a:solidFill>
          </a:endParaRPr>
        </a:p>
      </dsp:txBody>
      <dsp:txXfrm>
        <a:off x="83887" y="328950"/>
        <a:ext cx="8061826" cy="1550663"/>
      </dsp:txXfrm>
    </dsp:sp>
    <dsp:sp modelId="{32ABAB31-1BDB-4D3A-8E06-8E0000F36CE2}">
      <dsp:nvSpPr>
        <dsp:cNvPr id="0" name=""/>
        <dsp:cNvSpPr/>
      </dsp:nvSpPr>
      <dsp:spPr>
        <a:xfrm>
          <a:off x="0" y="2021101"/>
          <a:ext cx="8229600" cy="17184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AR" sz="2000" kern="1200" dirty="0">
              <a:solidFill>
                <a:schemeClr val="tx1"/>
              </a:solidFill>
            </a:rPr>
            <a:t>2.2.2.11.	Garantizar que la entidad cuente con personal técnicamente calificado, así como también con los recursos necesarios para la coordinación y seguimiento de la gestión de riesgos.</a:t>
          </a:r>
          <a:endParaRPr lang="es-PE" sz="2000" kern="1200" dirty="0">
            <a:solidFill>
              <a:schemeClr val="tx1"/>
            </a:solidFill>
          </a:endParaRPr>
        </a:p>
      </dsp:txBody>
      <dsp:txXfrm>
        <a:off x="83887" y="2104988"/>
        <a:ext cx="8061826" cy="1550663"/>
      </dsp:txXfrm>
    </dsp:sp>
    <dsp:sp modelId="{7B234DAE-A3F1-4D73-A21C-E179A38BE0AE}">
      <dsp:nvSpPr>
        <dsp:cNvPr id="0" name=""/>
        <dsp:cNvSpPr/>
      </dsp:nvSpPr>
      <dsp:spPr>
        <a:xfrm>
          <a:off x="0" y="3797138"/>
          <a:ext cx="8229600" cy="171843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dirty="0">
              <a:solidFill>
                <a:schemeClr val="tx1"/>
              </a:solidFill>
            </a:rPr>
            <a:t>2.2.2.12.	Dar instrucciones para la implementación de las acciones necesarias, dentro del marco legal vigente, para atender las recomendaciones en materia de control interno formuladas por la ONADICI, la auditoría interna o externa, los comités existentes en la entidad (COCOIN, COR, COA, entre otros) y otros entes reguladores del Estado.</a:t>
          </a:r>
          <a:endParaRPr lang="es-PE" sz="2000" kern="1200" dirty="0">
            <a:solidFill>
              <a:schemeClr val="tx1"/>
            </a:solidFill>
          </a:endParaRPr>
        </a:p>
      </dsp:txBody>
      <dsp:txXfrm>
        <a:off x="83887" y="3881025"/>
        <a:ext cx="8061826" cy="155066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D5D7A-5E4B-40E5-8203-BAA94ED3EECE}">
      <dsp:nvSpPr>
        <dsp:cNvPr id="0" name=""/>
        <dsp:cNvSpPr/>
      </dsp:nvSpPr>
      <dsp:spPr>
        <a:xfrm>
          <a:off x="0" y="79901"/>
          <a:ext cx="8229600" cy="18266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AR" sz="2100" kern="1200">
              <a:solidFill>
                <a:schemeClr val="tx1"/>
              </a:solidFill>
            </a:rPr>
            <a:t>2.2.2.13.	Dar instrucciones para la elaboración de informes, como mínimo trimestralmente, sobre la implementación de las acciones necesarias para atender las recomendaciones indicadas en el numeral anterior (2.2.2.12).</a:t>
          </a:r>
          <a:endParaRPr lang="es-PE" sz="2100" kern="1200">
            <a:solidFill>
              <a:schemeClr val="tx1"/>
            </a:solidFill>
          </a:endParaRPr>
        </a:p>
      </dsp:txBody>
      <dsp:txXfrm>
        <a:off x="89168" y="169069"/>
        <a:ext cx="8051264" cy="1648289"/>
      </dsp:txXfrm>
    </dsp:sp>
    <dsp:sp modelId="{B91A3D57-3086-4FBF-AA0B-0644D1E841AE}">
      <dsp:nvSpPr>
        <dsp:cNvPr id="0" name=""/>
        <dsp:cNvSpPr/>
      </dsp:nvSpPr>
      <dsp:spPr>
        <a:xfrm>
          <a:off x="0" y="1967007"/>
          <a:ext cx="8229600" cy="18266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AR" sz="2100" kern="1200">
              <a:solidFill>
                <a:schemeClr val="tx1"/>
              </a:solidFill>
            </a:rPr>
            <a:t>2.2.2.14.	Establecer medidas para evitar el conflicto de intereses durante el análisis, valoración, respuesta y monitoreo de los riesgos institucionales.</a:t>
          </a:r>
          <a:endParaRPr lang="es-PE" sz="2100" kern="1200">
            <a:solidFill>
              <a:schemeClr val="tx1"/>
            </a:solidFill>
          </a:endParaRPr>
        </a:p>
      </dsp:txBody>
      <dsp:txXfrm>
        <a:off x="89168" y="2056175"/>
        <a:ext cx="8051264" cy="1648289"/>
      </dsp:txXfrm>
    </dsp:sp>
    <dsp:sp modelId="{F6DC5197-51F4-4B1B-A045-912EF408CB2E}">
      <dsp:nvSpPr>
        <dsp:cNvPr id="0" name=""/>
        <dsp:cNvSpPr/>
      </dsp:nvSpPr>
      <dsp:spPr>
        <a:xfrm>
          <a:off x="0" y="3816424"/>
          <a:ext cx="8229600" cy="18266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dirty="0">
              <a:solidFill>
                <a:schemeClr val="tx1"/>
              </a:solidFill>
            </a:rPr>
            <a:t>2.2.2.15.	Supervisar que los responsables de las áreas y unidades de la entidad establezcan los mecanismos de supervisión verificables que garanticen el cumplimiento de las normas, políticas, procesos y procedimientos de la entidad y de aquellos emitidos por los entes reguladores del Estado.</a:t>
          </a:r>
          <a:endParaRPr lang="es-PE" sz="2100" kern="1200" dirty="0">
            <a:solidFill>
              <a:schemeClr val="tx1"/>
            </a:solidFill>
          </a:endParaRPr>
        </a:p>
      </dsp:txBody>
      <dsp:txXfrm>
        <a:off x="89168" y="3905592"/>
        <a:ext cx="8051264" cy="164828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2ED70-909B-4E90-9066-47CEFD4AB1A1}">
      <dsp:nvSpPr>
        <dsp:cNvPr id="0" name=""/>
        <dsp:cNvSpPr/>
      </dsp:nvSpPr>
      <dsp:spPr>
        <a:xfrm>
          <a:off x="0" y="102278"/>
          <a:ext cx="8712968" cy="26731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PE" sz="2600" kern="1200" dirty="0">
              <a:solidFill>
                <a:schemeClr val="tx1"/>
              </a:solidFill>
            </a:rPr>
            <a:t>2.2.3.1.	Aplicar en las distintas áreas y unidades, según su ámbito de competencia, los procesos y procedimientos definidos para la gestión de los riesgos, debiendo asegurar que tanto los procedimientos como las actividades de control sean adecuadas y eficaces.</a:t>
          </a:r>
        </a:p>
      </dsp:txBody>
      <dsp:txXfrm>
        <a:off x="130493" y="232771"/>
        <a:ext cx="8451982" cy="2412171"/>
      </dsp:txXfrm>
    </dsp:sp>
    <dsp:sp modelId="{180D6585-7A7E-4426-AD90-ABF21BB91EA9}">
      <dsp:nvSpPr>
        <dsp:cNvPr id="0" name=""/>
        <dsp:cNvSpPr/>
      </dsp:nvSpPr>
      <dsp:spPr>
        <a:xfrm>
          <a:off x="0" y="2850316"/>
          <a:ext cx="8712968" cy="26731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PE" sz="2600" kern="1200" dirty="0">
              <a:solidFill>
                <a:schemeClr val="tx1"/>
              </a:solidFill>
            </a:rPr>
            <a:t>2.2.3.2.	Gestionar los riesgos institucionales dentro de sus áreas de responsabilidad y según el nivel de riesgo aceptado, identificando y evaluando los riesgos generados en los procesos de la entidad, apoyando la filosofía de gestión del riesgo y promoviendo el cumplimiento a la aplicación del riesgo aceptado en la toma de decisiones.</a:t>
          </a:r>
        </a:p>
      </dsp:txBody>
      <dsp:txXfrm>
        <a:off x="130493" y="2980809"/>
        <a:ext cx="8451982" cy="241217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CBE47-F701-444E-960E-F44F7654679A}">
      <dsp:nvSpPr>
        <dsp:cNvPr id="0" name=""/>
        <dsp:cNvSpPr/>
      </dsp:nvSpPr>
      <dsp:spPr>
        <a:xfrm>
          <a:off x="0" y="415039"/>
          <a:ext cx="8712968" cy="23647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PE" sz="2300" kern="1200" dirty="0">
              <a:solidFill>
                <a:schemeClr val="tx1"/>
              </a:solidFill>
            </a:rPr>
            <a:t>2.2.3.3.	Informar al RCSGR acerca de los resultados de la ejecución de los procesos y procedimientos de gestión de los riesgos, con la periodicidad establecida de acuerdo con su tamaño, la naturaleza y complejidad de los procesos y productos, y con la magnitud de sus operaciones, debiendo hacerlo, como mínimo, en forma trimestral.</a:t>
          </a:r>
        </a:p>
      </dsp:txBody>
      <dsp:txXfrm>
        <a:off x="115436" y="530475"/>
        <a:ext cx="8482096" cy="2133844"/>
      </dsp:txXfrm>
    </dsp:sp>
    <dsp:sp modelId="{CF275A8C-B2EB-495B-B5AF-80D608964F12}">
      <dsp:nvSpPr>
        <dsp:cNvPr id="0" name=""/>
        <dsp:cNvSpPr/>
      </dsp:nvSpPr>
      <dsp:spPr>
        <a:xfrm>
          <a:off x="0" y="2845996"/>
          <a:ext cx="8712968" cy="236471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PE" sz="2300" kern="1200" dirty="0">
              <a:solidFill>
                <a:schemeClr val="tx1"/>
              </a:solidFill>
            </a:rPr>
            <a:t>2.2.3.4.	En su gestión, cada responsable jerárquico debe mantener una comunicación fluida y efectiva con los responsables de la gestión de otros riesgos (otros responsables de procesos), e interactuar con la UAI y auditoría externa, cualquiera sea su origen (estatal o privado), sobre temas que ayuden a tener una visión más general y objetiva de la gestión global de los riesgos que enfrenta la entidad.</a:t>
          </a:r>
        </a:p>
      </dsp:txBody>
      <dsp:txXfrm>
        <a:off x="115436" y="2961432"/>
        <a:ext cx="8482096" cy="21338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ED4B0-1220-41E3-AC04-56F91239EE3E}">
      <dsp:nvSpPr>
        <dsp:cNvPr id="0" name=""/>
        <dsp:cNvSpPr/>
      </dsp:nvSpPr>
      <dsp:spPr>
        <a:xfrm>
          <a:off x="0" y="174436"/>
          <a:ext cx="8712968" cy="1712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rPr>
            <a:t>2.2.3.5.	En su gestión, cada responsable jerárquico de área y unidad debe revisar y agregar valor a los manuales, informes y demás documentos que emitan o fluyan a través de su área y unidad, hacia interior o afuera de la entidad.</a:t>
          </a:r>
        </a:p>
      </dsp:txBody>
      <dsp:txXfrm>
        <a:off x="83616" y="258052"/>
        <a:ext cx="8545736" cy="1545648"/>
      </dsp:txXfrm>
    </dsp:sp>
    <dsp:sp modelId="{0A47855B-E154-40DD-AD6A-61CD889392D4}">
      <dsp:nvSpPr>
        <dsp:cNvPr id="0" name=""/>
        <dsp:cNvSpPr/>
      </dsp:nvSpPr>
      <dsp:spPr>
        <a:xfrm>
          <a:off x="0" y="1956436"/>
          <a:ext cx="8712968" cy="1712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rPr>
            <a:t>2.2.3.6.	En su gestión, cada responsable jerárquico de área y unidad debe formular y revisar periódicamente los indicadores de riesgo que le competen con el fin de proponer reformulaciones en función de la naturaleza de los eventos de pérdida ocurridos.</a:t>
          </a:r>
        </a:p>
      </dsp:txBody>
      <dsp:txXfrm>
        <a:off x="83616" y="2040052"/>
        <a:ext cx="8545736" cy="1545648"/>
      </dsp:txXfrm>
    </dsp:sp>
    <dsp:sp modelId="{FDC3948F-610B-4A6F-868A-5F28E4D863FF}">
      <dsp:nvSpPr>
        <dsp:cNvPr id="0" name=""/>
        <dsp:cNvSpPr/>
      </dsp:nvSpPr>
      <dsp:spPr>
        <a:xfrm>
          <a:off x="0" y="3738436"/>
          <a:ext cx="8712968" cy="1712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rPr>
            <a:t>2.2.3.7.	Establecer los mecanismos de supervisión verificables que garanticen el cumplimiento de las normas, políticas, procesos y procedimientos de la entidad y de aquellos emitidos por los entes reguladores del Estado.</a:t>
          </a:r>
        </a:p>
      </dsp:txBody>
      <dsp:txXfrm>
        <a:off x="83616" y="3822052"/>
        <a:ext cx="8545736" cy="154564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7FF7-DC75-4BED-8BFB-2E9E4A117531}">
      <dsp:nvSpPr>
        <dsp:cNvPr id="0" name=""/>
        <dsp:cNvSpPr/>
      </dsp:nvSpPr>
      <dsp:spPr>
        <a:xfrm>
          <a:off x="0" y="406543"/>
          <a:ext cx="8229600" cy="182165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2.2.4.1.	El Responsable de Coordinación y Seguimiento de la Gestión de Riesgos es designado por la MAE y depende funcionalmente de ella.</a:t>
          </a:r>
          <a:endParaRPr lang="es-PE" sz="2400" kern="1200" dirty="0">
            <a:solidFill>
              <a:schemeClr val="tx1"/>
            </a:solidFill>
          </a:endParaRPr>
        </a:p>
      </dsp:txBody>
      <dsp:txXfrm>
        <a:off x="88926" y="495469"/>
        <a:ext cx="8051748" cy="1643804"/>
      </dsp:txXfrm>
    </dsp:sp>
    <dsp:sp modelId="{2632CD34-A197-47ED-BFC0-A999E4E94A3F}">
      <dsp:nvSpPr>
        <dsp:cNvPr id="0" name=""/>
        <dsp:cNvSpPr/>
      </dsp:nvSpPr>
      <dsp:spPr>
        <a:xfrm>
          <a:off x="0" y="2297319"/>
          <a:ext cx="8229600" cy="280448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dirty="0">
              <a:solidFill>
                <a:schemeClr val="tx1"/>
              </a:solidFill>
            </a:rPr>
            <a:t>2.2.4.2.	Debe apoyar y asistir a todas las unidades organizacionales de la entidad para la realización de una buena gestión de riesgos en sus áreas de responsabilidad, propiciando acciones que coadyuven al cumplimiento eficaz de los objetivos inherentes a su actividad y permitan alcanzar los objetivos estratégicos de la entidad, de acuerdo con los estándares dispuestos y la adopción de las mejores prácticas.</a:t>
          </a:r>
          <a:endParaRPr lang="es-PE" sz="2400" kern="1200" dirty="0">
            <a:solidFill>
              <a:schemeClr val="tx1"/>
            </a:solidFill>
          </a:endParaRPr>
        </a:p>
      </dsp:txBody>
      <dsp:txXfrm>
        <a:off x="136904" y="2434223"/>
        <a:ext cx="7955792" cy="253068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F8BD6-B52B-40EB-A9C8-DDB97A67EC74}">
      <dsp:nvSpPr>
        <dsp:cNvPr id="0" name=""/>
        <dsp:cNvSpPr/>
      </dsp:nvSpPr>
      <dsp:spPr>
        <a:xfrm>
          <a:off x="0" y="449541"/>
          <a:ext cx="8229600" cy="23198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s-AR" sz="2700" kern="1200">
              <a:solidFill>
                <a:schemeClr val="tx1"/>
              </a:solidFill>
            </a:rPr>
            <a:t>2.2.4.3.	Participar en la elaboración y ejecución del PEI; así como apoyar en elaborar los proyectos del POA y los proyectos internos que le sean asignados.</a:t>
          </a:r>
          <a:endParaRPr lang="es-PE" sz="2700" kern="1200">
            <a:solidFill>
              <a:schemeClr val="tx1"/>
            </a:solidFill>
          </a:endParaRPr>
        </a:p>
      </dsp:txBody>
      <dsp:txXfrm>
        <a:off x="113248" y="562789"/>
        <a:ext cx="8003104" cy="2093394"/>
      </dsp:txXfrm>
    </dsp:sp>
    <dsp:sp modelId="{7919F380-1474-4B5E-91C5-FC4D95CB315D}">
      <dsp:nvSpPr>
        <dsp:cNvPr id="0" name=""/>
        <dsp:cNvSpPr/>
      </dsp:nvSpPr>
      <dsp:spPr>
        <a:xfrm>
          <a:off x="0" y="2847192"/>
          <a:ext cx="8229600" cy="23198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just" defTabSz="1200150">
            <a:lnSpc>
              <a:spcPct val="90000"/>
            </a:lnSpc>
            <a:spcBef>
              <a:spcPct val="0"/>
            </a:spcBef>
            <a:spcAft>
              <a:spcPct val="35000"/>
            </a:spcAft>
            <a:buNone/>
          </a:pPr>
          <a:r>
            <a:rPr lang="es-AR" sz="2700" kern="1200">
              <a:solidFill>
                <a:schemeClr val="tx1"/>
              </a:solidFill>
            </a:rPr>
            <a:t>2.2.4.4.	Proponer al COR las políticas, procedimientos y metodologías apropiadas para la Gestión de Riesgos en la entidad, considerando adicionalmente la gestión de continuidad de negocios y seguridad de la información, incluyendo roles y responsabilidades.</a:t>
          </a:r>
          <a:endParaRPr lang="es-PE" sz="2700" kern="1200">
            <a:solidFill>
              <a:schemeClr val="tx1"/>
            </a:solidFill>
          </a:endParaRPr>
        </a:p>
      </dsp:txBody>
      <dsp:txXfrm>
        <a:off x="113248" y="2960440"/>
        <a:ext cx="8003104" cy="209339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E0695-96C3-458E-8E26-8D86EA6C2E41}">
      <dsp:nvSpPr>
        <dsp:cNvPr id="0" name=""/>
        <dsp:cNvSpPr/>
      </dsp:nvSpPr>
      <dsp:spPr>
        <a:xfrm>
          <a:off x="0" y="479806"/>
          <a:ext cx="8229600" cy="20779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a:solidFill>
                <a:schemeClr val="tx1"/>
              </a:solidFill>
            </a:rPr>
            <a:t>2.2.4.5.	Velar por una competente gestión de riesgos, continuidad de negocios y seguridad de la información, promoviendo el alineamiento de las medidas de tratamiento de los riesgos de la entidad con los niveles de tolerancia al riesgo y el desarrollo de las actividades de control adecuadas.</a:t>
          </a:r>
          <a:endParaRPr lang="es-PE" sz="2400" kern="1200">
            <a:solidFill>
              <a:schemeClr val="tx1"/>
            </a:solidFill>
          </a:endParaRPr>
        </a:p>
      </dsp:txBody>
      <dsp:txXfrm>
        <a:off x="101436" y="581242"/>
        <a:ext cx="8026728" cy="1875047"/>
      </dsp:txXfrm>
    </dsp:sp>
    <dsp:sp modelId="{33A1561C-CE83-4F16-8D62-80459DA548EF}">
      <dsp:nvSpPr>
        <dsp:cNvPr id="0" name=""/>
        <dsp:cNvSpPr/>
      </dsp:nvSpPr>
      <dsp:spPr>
        <a:xfrm>
          <a:off x="0" y="2626846"/>
          <a:ext cx="8229600" cy="20779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a:solidFill>
                <a:schemeClr val="tx1"/>
              </a:solidFill>
            </a:rPr>
            <a:t>2.2.4.6.	Guiar la integralidad entre la gestión de riesgos, los planes institucionales y las actividades de gestión operativa de la entidad.</a:t>
          </a:r>
          <a:endParaRPr lang="es-PE" sz="2400" kern="1200">
            <a:solidFill>
              <a:schemeClr val="tx1"/>
            </a:solidFill>
          </a:endParaRPr>
        </a:p>
      </dsp:txBody>
      <dsp:txXfrm>
        <a:off x="101436" y="2728282"/>
        <a:ext cx="8026728" cy="187504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203B7-72EE-40B5-9A34-B60B5A756145}">
      <dsp:nvSpPr>
        <dsp:cNvPr id="0" name=""/>
        <dsp:cNvSpPr/>
      </dsp:nvSpPr>
      <dsp:spPr>
        <a:xfrm>
          <a:off x="0" y="245107"/>
          <a:ext cx="8229600" cy="2433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dirty="0">
              <a:solidFill>
                <a:schemeClr val="tx1"/>
              </a:solidFill>
            </a:rPr>
            <a:t>2.2.4.7.	Coordinar las políticas de gestión de riesgos de reputación e imagen institucional, y las de seguridad legal que comprendan el análisis, la evaluación y el tratamiento de los riesgos relacionados.</a:t>
          </a:r>
          <a:endParaRPr lang="es-PE" sz="2800" kern="1200" dirty="0">
            <a:solidFill>
              <a:schemeClr val="tx1"/>
            </a:solidFill>
          </a:endParaRPr>
        </a:p>
      </dsp:txBody>
      <dsp:txXfrm>
        <a:off x="118799" y="363906"/>
        <a:ext cx="7992002" cy="2196002"/>
      </dsp:txXfrm>
    </dsp:sp>
    <dsp:sp modelId="{498BBC3D-B2AE-418D-96F4-ED74A41A87BE}">
      <dsp:nvSpPr>
        <dsp:cNvPr id="0" name=""/>
        <dsp:cNvSpPr/>
      </dsp:nvSpPr>
      <dsp:spPr>
        <a:xfrm>
          <a:off x="0" y="2736303"/>
          <a:ext cx="8229600" cy="2433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dirty="0">
              <a:solidFill>
                <a:schemeClr val="tx1"/>
              </a:solidFill>
            </a:rPr>
            <a:t>2.2.4.8.	Asegurar que los responsables jerárquicos de las áreas hayan evaluado y dado el seguimiento a los riesgos identificados de acuerdo con la metodología establecida previo al lanzamiento de nuevos productos o servicios.</a:t>
          </a:r>
          <a:endParaRPr lang="es-PE" sz="2800" kern="1200" dirty="0">
            <a:solidFill>
              <a:schemeClr val="tx1"/>
            </a:solidFill>
          </a:endParaRPr>
        </a:p>
      </dsp:txBody>
      <dsp:txXfrm>
        <a:off x="118799" y="2855102"/>
        <a:ext cx="7992002" cy="2196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616B0-3CA4-4D01-BE37-21E4966D97B6}">
      <dsp:nvSpPr>
        <dsp:cNvPr id="0" name=""/>
        <dsp:cNvSpPr/>
      </dsp:nvSpPr>
      <dsp:spPr>
        <a:xfrm rot="5400000">
          <a:off x="4713034" y="-1529550"/>
          <a:ext cx="1766186"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PE" sz="1400" kern="1200" dirty="0">
              <a:solidFill>
                <a:schemeClr val="tx1"/>
              </a:solidFill>
            </a:rPr>
            <a:t>servidor público o colaborador de una entidad que ocupa un cargo descrito en la estructura organizacional o en los manuales aprobados, distinto a los de la Máxima Autoridad Institucional (MAI) y la Máxima Autoridad Ejecutiva (MAE), con capacidad para tomar decisiones dentro de su ámbito de competencia y ejerciendo autoridad sobre otros servidores públicos o colaboradores (directores, gerentes, jefes, supervisores, entre otros)</a:t>
          </a:r>
        </a:p>
      </dsp:txBody>
      <dsp:txXfrm rot="-5400000">
        <a:off x="2962655" y="307047"/>
        <a:ext cx="5180726" cy="1593750"/>
      </dsp:txXfrm>
    </dsp:sp>
    <dsp:sp modelId="{A046D9CD-8AE4-43AE-842F-6F07016FCEFB}">
      <dsp:nvSpPr>
        <dsp:cNvPr id="0" name=""/>
        <dsp:cNvSpPr/>
      </dsp:nvSpPr>
      <dsp:spPr>
        <a:xfrm>
          <a:off x="0" y="55"/>
          <a:ext cx="2962656" cy="22077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E" sz="3500" kern="1200" dirty="0">
              <a:solidFill>
                <a:schemeClr val="tx1"/>
              </a:solidFill>
            </a:rPr>
            <a:t>Responsable jerárquico</a:t>
          </a:r>
        </a:p>
      </dsp:txBody>
      <dsp:txXfrm>
        <a:off x="107773" y="107828"/>
        <a:ext cx="2747110" cy="1992186"/>
      </dsp:txXfrm>
    </dsp:sp>
    <dsp:sp modelId="{A92B0E21-5DB7-4DBA-A1AD-42889C7B128A}">
      <dsp:nvSpPr>
        <dsp:cNvPr id="0" name=""/>
        <dsp:cNvSpPr/>
      </dsp:nvSpPr>
      <dsp:spPr>
        <a:xfrm rot="5400000">
          <a:off x="4713034" y="788569"/>
          <a:ext cx="1766186"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PE" sz="1400" kern="1200">
              <a:solidFill>
                <a:schemeClr val="tx1"/>
              </a:solidFill>
            </a:rPr>
            <a:t>puesta en funcionamiento o la aplicación de métodos, medidas, actividades, entre otros, para llevar algo a cabo. Asimismo, es equivalente al término “implantar” para todos los casos en que aparezca en referencia a otras normas del Estado</a:t>
          </a:r>
          <a:endParaRPr lang="es-PE" sz="1400" kern="1200" dirty="0">
            <a:solidFill>
              <a:schemeClr val="tx1"/>
            </a:solidFill>
          </a:endParaRPr>
        </a:p>
      </dsp:txBody>
      <dsp:txXfrm rot="-5400000">
        <a:off x="2962655" y="2625166"/>
        <a:ext cx="5180726" cy="1593750"/>
      </dsp:txXfrm>
    </dsp:sp>
    <dsp:sp modelId="{2199689A-012C-41ED-BBF2-D3561BFD1560}">
      <dsp:nvSpPr>
        <dsp:cNvPr id="0" name=""/>
        <dsp:cNvSpPr/>
      </dsp:nvSpPr>
      <dsp:spPr>
        <a:xfrm>
          <a:off x="0" y="2318174"/>
          <a:ext cx="2962656" cy="220773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E" sz="3500" kern="1200" dirty="0">
              <a:solidFill>
                <a:schemeClr val="tx1"/>
              </a:solidFill>
            </a:rPr>
            <a:t>Implementar</a:t>
          </a:r>
        </a:p>
      </dsp:txBody>
      <dsp:txXfrm>
        <a:off x="107773" y="2425947"/>
        <a:ext cx="2747110" cy="199218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E0FF8-5FAC-4DF1-8B32-2A8BA1790CAE}">
      <dsp:nvSpPr>
        <dsp:cNvPr id="0" name=""/>
        <dsp:cNvSpPr/>
      </dsp:nvSpPr>
      <dsp:spPr>
        <a:xfrm>
          <a:off x="0" y="57907"/>
          <a:ext cx="8229600" cy="2676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AR" sz="2600" kern="1200">
              <a:solidFill>
                <a:schemeClr val="tx1"/>
              </a:solidFill>
            </a:rPr>
            <a:t>2.2.4.9.	Efectuar el monitoreo del cumplimiento de las políticas, lineamientos, metodologías y procedimientos establecidos en el Sistema de Gestión de Seguridad de la Información y Continuidad del Negocio de la entidad utilizando las herramientas físicas o tecnológicas de las que se dispongan.</a:t>
          </a:r>
          <a:endParaRPr lang="es-PE" sz="2600" kern="1200">
            <a:solidFill>
              <a:schemeClr val="tx1"/>
            </a:solidFill>
          </a:endParaRPr>
        </a:p>
      </dsp:txBody>
      <dsp:txXfrm>
        <a:off x="130678" y="188585"/>
        <a:ext cx="7968244" cy="2415604"/>
      </dsp:txXfrm>
    </dsp:sp>
    <dsp:sp modelId="{68C48BF3-3061-4E11-9D81-8063BFB0E4A2}">
      <dsp:nvSpPr>
        <dsp:cNvPr id="0" name=""/>
        <dsp:cNvSpPr/>
      </dsp:nvSpPr>
      <dsp:spPr>
        <a:xfrm>
          <a:off x="0" y="2809748"/>
          <a:ext cx="8229600" cy="2676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AR" sz="2600" kern="1200">
              <a:solidFill>
                <a:schemeClr val="tx1"/>
              </a:solidFill>
            </a:rPr>
            <a:t>2.2.4.10.	Promover una cultura institucional de gestión de riesgos entre los responsables jerárquicos de las áreas y unidades, y éstos a su vez con sus subordinados, que coadyuve al cumplimiento de los objetivos estratégicos de la entidad.</a:t>
          </a:r>
          <a:endParaRPr lang="es-PE" sz="2600" kern="1200">
            <a:solidFill>
              <a:schemeClr val="tx1"/>
            </a:solidFill>
          </a:endParaRPr>
        </a:p>
      </dsp:txBody>
      <dsp:txXfrm>
        <a:off x="130678" y="2940426"/>
        <a:ext cx="7968244" cy="241560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95DA1-ED72-491D-9CB8-3E30A3DFAFE1}">
      <dsp:nvSpPr>
        <dsp:cNvPr id="0" name=""/>
        <dsp:cNvSpPr/>
      </dsp:nvSpPr>
      <dsp:spPr>
        <a:xfrm>
          <a:off x="0" y="31402"/>
          <a:ext cx="8229600" cy="2201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a:solidFill>
                <a:schemeClr val="tx1"/>
              </a:solidFill>
            </a:rPr>
            <a:t>2.2.4.11.	Articular los principales procesos que la entidad necesite para gestionar los riesgos, adoptando los mecanismos que permitan una comunicación, interacción y coordinación efectiva con los responsables de los procesos.</a:t>
          </a:r>
          <a:endParaRPr lang="es-PE" sz="2400" kern="1200">
            <a:solidFill>
              <a:schemeClr val="tx1"/>
            </a:solidFill>
          </a:endParaRPr>
        </a:p>
      </dsp:txBody>
      <dsp:txXfrm>
        <a:off x="107446" y="138848"/>
        <a:ext cx="8014708" cy="1986148"/>
      </dsp:txXfrm>
    </dsp:sp>
    <dsp:sp modelId="{19270337-C2E7-45A4-B97F-3445FA53DAF3}">
      <dsp:nvSpPr>
        <dsp:cNvPr id="0" name=""/>
        <dsp:cNvSpPr/>
      </dsp:nvSpPr>
      <dsp:spPr>
        <a:xfrm>
          <a:off x="0" y="2301563"/>
          <a:ext cx="8229600" cy="32116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AR" sz="2400" kern="1200">
              <a:solidFill>
                <a:schemeClr val="tx1"/>
              </a:solidFill>
            </a:rPr>
            <a:t>2.2.4.12.	Recibir de los responsables jerárquicos de las áreas y unidades de la entidad, informes con los resultados de la ejecución de los procesos y procedimientos con la periodicidad que la entidad establezca de acuerdo con su tamaño, la naturaleza y complejidad de sus procesos y productos, y con la magnitud de sus operaciones, la que debe ser, como mínimo, trimestral; consolidando la información y presentándola a la MAE para la toma de decisiones.</a:t>
          </a:r>
          <a:endParaRPr lang="es-PE" sz="2400" kern="1200">
            <a:solidFill>
              <a:schemeClr val="tx1"/>
            </a:solidFill>
          </a:endParaRPr>
        </a:p>
      </dsp:txBody>
      <dsp:txXfrm>
        <a:off x="156780" y="2458343"/>
        <a:ext cx="7916040" cy="289809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F6FC7-E520-4DAA-9E7F-29B331BDF024}">
      <dsp:nvSpPr>
        <dsp:cNvPr id="0" name=""/>
        <dsp:cNvSpPr/>
      </dsp:nvSpPr>
      <dsp:spPr>
        <a:xfrm>
          <a:off x="0" y="411435"/>
          <a:ext cx="8784976" cy="2433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dirty="0">
              <a:solidFill>
                <a:schemeClr val="tx1"/>
              </a:solidFill>
            </a:rPr>
            <a:t>2.2.4.13.	Realizar el seguimiento eficaz de los eventos de pérdidas para facilitar la rápida detección y corrección de las posibles deficiencias que se produzcan en sus políticas, procesos y procedimientos de gestión de los riesgos.</a:t>
          </a:r>
          <a:endParaRPr lang="es-PE" sz="2800" kern="1200" dirty="0">
            <a:solidFill>
              <a:schemeClr val="tx1"/>
            </a:solidFill>
          </a:endParaRPr>
        </a:p>
      </dsp:txBody>
      <dsp:txXfrm>
        <a:off x="118799" y="530234"/>
        <a:ext cx="8547378" cy="2196002"/>
      </dsp:txXfrm>
    </dsp:sp>
    <dsp:sp modelId="{F3B731E0-A935-4D23-B79D-9285630426D2}">
      <dsp:nvSpPr>
        <dsp:cNvPr id="0" name=""/>
        <dsp:cNvSpPr/>
      </dsp:nvSpPr>
      <dsp:spPr>
        <a:xfrm>
          <a:off x="0" y="3032236"/>
          <a:ext cx="8784976" cy="2433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a:solidFill>
                <a:schemeClr val="tx1"/>
              </a:solidFill>
            </a:rPr>
            <a:t>2.2.4.14.	Coordinar con la auditoría interna o externa, además de las áreas y unidades, para la obtención de información sobre eventos de pérdida identificados que conduzcan a la construcción de la base de datos de pérdida de la entidad.</a:t>
          </a:r>
          <a:endParaRPr lang="es-PE" sz="2800" kern="1200">
            <a:solidFill>
              <a:schemeClr val="tx1"/>
            </a:solidFill>
          </a:endParaRPr>
        </a:p>
      </dsp:txBody>
      <dsp:txXfrm>
        <a:off x="118799" y="3151035"/>
        <a:ext cx="8547378" cy="219600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34BA-E3CE-4793-A8E3-9F56B61EB318}">
      <dsp:nvSpPr>
        <dsp:cNvPr id="0" name=""/>
        <dsp:cNvSpPr/>
      </dsp:nvSpPr>
      <dsp:spPr>
        <a:xfrm>
          <a:off x="0" y="17825"/>
          <a:ext cx="8784976" cy="17897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AR" sz="2500" kern="1200">
              <a:solidFill>
                <a:schemeClr val="tx1"/>
              </a:solidFill>
            </a:rPr>
            <a:t>2.2.4.15.	Asegurar que los indicadores de riesgo de las áreas y unidades hayan sido formulados de acuerdo con la metodología de cálculo establecida, sea cualitativa o cuantitativa.</a:t>
          </a:r>
          <a:endParaRPr lang="es-PE" sz="2500" kern="1200">
            <a:solidFill>
              <a:schemeClr val="tx1"/>
            </a:solidFill>
          </a:endParaRPr>
        </a:p>
      </dsp:txBody>
      <dsp:txXfrm>
        <a:off x="87370" y="105195"/>
        <a:ext cx="8610236" cy="1615048"/>
      </dsp:txXfrm>
    </dsp:sp>
    <dsp:sp modelId="{8A683F49-5683-4CB6-B91D-0A8D8784AF35}">
      <dsp:nvSpPr>
        <dsp:cNvPr id="0" name=""/>
        <dsp:cNvSpPr/>
      </dsp:nvSpPr>
      <dsp:spPr>
        <a:xfrm>
          <a:off x="0" y="1882638"/>
          <a:ext cx="8784976" cy="34279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AR" sz="2500" kern="1200" dirty="0">
              <a:solidFill>
                <a:schemeClr val="tx1"/>
              </a:solidFill>
            </a:rPr>
            <a:t>2.2.4.16.	Informar a la MAE y al COR sobre los aspectos relevantes de la gestión de riesgos para una oportuna toma de decisiones (ejemplo: posibles deficiencias en la aplicación de las políticas, procesos y procedimientos de la gestión de riesgos), presentando las correspondientes propuestas para su solución, con la periodicidad establecida. </a:t>
          </a:r>
          <a:endParaRPr lang="es-PE" sz="2500" kern="1200" dirty="0">
            <a:solidFill>
              <a:schemeClr val="tx1"/>
            </a:solidFill>
          </a:endParaRPr>
        </a:p>
      </dsp:txBody>
      <dsp:txXfrm>
        <a:off x="167341" y="2049979"/>
        <a:ext cx="8450294" cy="3093308"/>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94219-8C67-4D74-81D0-430D934FE0A9}">
      <dsp:nvSpPr>
        <dsp:cNvPr id="0" name=""/>
        <dsp:cNvSpPr/>
      </dsp:nvSpPr>
      <dsp:spPr>
        <a:xfrm>
          <a:off x="0" y="351796"/>
          <a:ext cx="8784976" cy="202446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a:solidFill>
                <a:schemeClr val="tx1"/>
              </a:solidFill>
            </a:rPr>
            <a:t>2.2.4.17.	Puede coordinar y solicitar apoyo a través de la MAE al personal de otras áreas, siempre que las responsabilidades asignadas no impliquen conflictos de intereses.</a:t>
          </a:r>
          <a:endParaRPr lang="es-PE" sz="2800" kern="1200">
            <a:solidFill>
              <a:schemeClr val="tx1"/>
            </a:solidFill>
          </a:endParaRPr>
        </a:p>
      </dsp:txBody>
      <dsp:txXfrm>
        <a:off x="98826" y="450622"/>
        <a:ext cx="8587324" cy="1826816"/>
      </dsp:txXfrm>
    </dsp:sp>
    <dsp:sp modelId="{F6B273B3-FBC7-43F8-AA7E-D1195C8AAB7A}">
      <dsp:nvSpPr>
        <dsp:cNvPr id="0" name=""/>
        <dsp:cNvSpPr/>
      </dsp:nvSpPr>
      <dsp:spPr>
        <a:xfrm>
          <a:off x="0" y="2508221"/>
          <a:ext cx="8784976" cy="318042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AR" sz="2800" kern="1200">
              <a:solidFill>
                <a:schemeClr val="tx1"/>
              </a:solidFill>
            </a:rPr>
            <a:t>2.2.4.18.	Debe existir independencia entre el Responsable de la Coordinación y Seguimiento de la Gestión de Riesgos y las áreas y unidades de la entidad involucradas, así como una clara delimitación de funciones, responsabilidades y definición de perfil de puestos en todos sus niveles.</a:t>
          </a:r>
          <a:endParaRPr lang="es-PE" sz="2800" kern="1200">
            <a:solidFill>
              <a:schemeClr val="tx1"/>
            </a:solidFill>
          </a:endParaRPr>
        </a:p>
      </dsp:txBody>
      <dsp:txXfrm>
        <a:off x="155256" y="2663477"/>
        <a:ext cx="8474464" cy="286991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F9A0F-C073-4E07-AD02-331E29AAF637}">
      <dsp:nvSpPr>
        <dsp:cNvPr id="0" name=""/>
        <dsp:cNvSpPr/>
      </dsp:nvSpPr>
      <dsp:spPr>
        <a:xfrm>
          <a:off x="0" y="116712"/>
          <a:ext cx="8229600" cy="252248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s-AR" sz="2900" kern="1200">
              <a:solidFill>
                <a:schemeClr val="tx1"/>
              </a:solidFill>
            </a:rPr>
            <a:t>2.2.5.1.	Proponer lineamientos, políticas, organización, procedimientos y metodología para la gestión de riesgos, así como las modificaciones que se realicen a los mismos.</a:t>
          </a:r>
          <a:endParaRPr lang="es-PE" sz="2900" kern="1200" dirty="0">
            <a:solidFill>
              <a:schemeClr val="tx1"/>
            </a:solidFill>
          </a:endParaRPr>
        </a:p>
      </dsp:txBody>
      <dsp:txXfrm>
        <a:off x="123137" y="239849"/>
        <a:ext cx="7983326" cy="2276209"/>
      </dsp:txXfrm>
    </dsp:sp>
    <dsp:sp modelId="{C069F92E-406C-42AB-85DB-D6D02034D066}">
      <dsp:nvSpPr>
        <dsp:cNvPr id="0" name=""/>
        <dsp:cNvSpPr/>
      </dsp:nvSpPr>
      <dsp:spPr>
        <a:xfrm>
          <a:off x="0" y="2885665"/>
          <a:ext cx="8229600" cy="25224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s-AR" sz="2900" kern="1200">
              <a:solidFill>
                <a:schemeClr val="tx1"/>
              </a:solidFill>
            </a:rPr>
            <a:t>2.2.5.2.	Revisar la propuesta de nivel de tolerancia y el grado de apetito al riesgo propuestos por la MAE que la entidad está dispuesta a asumir en el desarrollo sus actividades, y elevarla a la MAI para su aprobación.</a:t>
          </a:r>
          <a:endParaRPr lang="es-PE" sz="2900" kern="1200">
            <a:solidFill>
              <a:schemeClr val="tx1"/>
            </a:solidFill>
          </a:endParaRPr>
        </a:p>
      </dsp:txBody>
      <dsp:txXfrm>
        <a:off x="123137" y="3008802"/>
        <a:ext cx="7983326" cy="2276209"/>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EB1D7-D879-4BC7-9624-3D6F08BA3EB2}">
      <dsp:nvSpPr>
        <dsp:cNvPr id="0" name=""/>
        <dsp:cNvSpPr/>
      </dsp:nvSpPr>
      <dsp:spPr>
        <a:xfrm>
          <a:off x="0" y="76643"/>
          <a:ext cx="8229600" cy="26094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s-AR" sz="3000" kern="1200">
              <a:solidFill>
                <a:schemeClr val="tx1"/>
              </a:solidFill>
            </a:rPr>
            <a:t>2.2.5.3.	Revisar y controlar la implementación de la gestión de los riesgos que realizan los responsables jerárquicos de las áreas y unidades dentro de sus propias atribuciones.</a:t>
          </a:r>
          <a:endParaRPr lang="es-PE" sz="3000" kern="1200">
            <a:solidFill>
              <a:schemeClr val="tx1"/>
            </a:solidFill>
          </a:endParaRPr>
        </a:p>
      </dsp:txBody>
      <dsp:txXfrm>
        <a:off x="127384" y="204027"/>
        <a:ext cx="7974832" cy="2354697"/>
      </dsp:txXfrm>
    </dsp:sp>
    <dsp:sp modelId="{6DF1CF56-4033-4225-AA37-528718601B82}">
      <dsp:nvSpPr>
        <dsp:cNvPr id="0" name=""/>
        <dsp:cNvSpPr/>
      </dsp:nvSpPr>
      <dsp:spPr>
        <a:xfrm>
          <a:off x="0" y="2772509"/>
          <a:ext cx="8229600" cy="26094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s-AR" sz="3000" kern="1200">
              <a:solidFill>
                <a:schemeClr val="tx1"/>
              </a:solidFill>
            </a:rPr>
            <a:t>2.2.5.4.	Establecer canales de comunicación efectivos para que las áreas involucradas en la toma, registro, identificación y administración de los riesgos tengan conocimiento de los riesgos asumidos.</a:t>
          </a:r>
          <a:endParaRPr lang="es-PE" sz="3000" kern="1200">
            <a:solidFill>
              <a:schemeClr val="tx1"/>
            </a:solidFill>
          </a:endParaRPr>
        </a:p>
      </dsp:txBody>
      <dsp:txXfrm>
        <a:off x="127384" y="2899893"/>
        <a:ext cx="7974832" cy="2354697"/>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F8B57-9FB8-4B31-B44A-B46AAEC8FA40}">
      <dsp:nvSpPr>
        <dsp:cNvPr id="0" name=""/>
        <dsp:cNvSpPr/>
      </dsp:nvSpPr>
      <dsp:spPr>
        <a:xfrm>
          <a:off x="0" y="5189"/>
          <a:ext cx="8229600" cy="2691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AR" sz="2300" kern="1200">
              <a:solidFill>
                <a:schemeClr val="tx1"/>
              </a:solidFill>
            </a:rPr>
            <a:t>2.2.5.5.	Analizar la evolución de la gestión de los riesgos de la entidad, determinar y analizar la existencia de desvíos en el cumplimiento de los objetivos, y proponer mejoras en los procesos operativos y revisar los informes propuestos por el Responsable de Coordinación y Gestión de los Riesgos, que incluyen los planes de acción consensuados para mejorar la gestión de los riesgos.</a:t>
          </a:r>
          <a:endParaRPr lang="es-PE" sz="2300" kern="1200">
            <a:solidFill>
              <a:schemeClr val="tx1"/>
            </a:solidFill>
          </a:endParaRPr>
        </a:p>
      </dsp:txBody>
      <dsp:txXfrm>
        <a:off x="131364" y="136553"/>
        <a:ext cx="7966872" cy="2428272"/>
      </dsp:txXfrm>
    </dsp:sp>
    <dsp:sp modelId="{2D119E56-839D-4D06-9E73-F3041D59A902}">
      <dsp:nvSpPr>
        <dsp:cNvPr id="0" name=""/>
        <dsp:cNvSpPr/>
      </dsp:nvSpPr>
      <dsp:spPr>
        <a:xfrm>
          <a:off x="0" y="2762429"/>
          <a:ext cx="8229600" cy="2691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s-AR" sz="2300" kern="1200">
              <a:solidFill>
                <a:schemeClr val="tx1"/>
              </a:solidFill>
            </a:rPr>
            <a:t>2.2.5.6.	Fijar un plan de las acciones a ejecutarse para la adecuada mejora de las actividades de control vigentes o la implementación de nuevas actividades de control viables, asignando responsables de tareas y plazos razonables de cumplimiento, que deberán ser objeto de seguimiento oportuno por parte del COCOIN.</a:t>
          </a:r>
          <a:endParaRPr lang="es-PE" sz="2300" kern="1200">
            <a:solidFill>
              <a:schemeClr val="tx1"/>
            </a:solidFill>
          </a:endParaRPr>
        </a:p>
      </dsp:txBody>
      <dsp:txXfrm>
        <a:off x="131364" y="2893793"/>
        <a:ext cx="7966872" cy="242827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B3E56-87C6-4BC4-9E2E-08CCBBED5C75}">
      <dsp:nvSpPr>
        <dsp:cNvPr id="0" name=""/>
        <dsp:cNvSpPr/>
      </dsp:nvSpPr>
      <dsp:spPr>
        <a:xfrm>
          <a:off x="0" y="3848"/>
          <a:ext cx="8229600" cy="763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E" sz="2400" b="1" kern="1200"/>
            <a:t>Actividades que puede desempeñar:</a:t>
          </a:r>
          <a:endParaRPr lang="es-PE" sz="2400" kern="1200"/>
        </a:p>
      </dsp:txBody>
      <dsp:txXfrm>
        <a:off x="37260" y="41108"/>
        <a:ext cx="8155080" cy="688761"/>
      </dsp:txXfrm>
    </dsp:sp>
    <dsp:sp modelId="{7FE42FBD-7815-4172-B60D-897F4787F9EB}">
      <dsp:nvSpPr>
        <dsp:cNvPr id="0" name=""/>
        <dsp:cNvSpPr/>
      </dsp:nvSpPr>
      <dsp:spPr>
        <a:xfrm>
          <a:off x="0" y="767130"/>
          <a:ext cx="8229600" cy="1396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PE" sz="1800" kern="1200" dirty="0"/>
            <a:t>Otorgar aseguramiento respecto de los procesos de gestión de riesgos y de la evaluación correcta de los riesgos</a:t>
          </a:r>
        </a:p>
        <a:p>
          <a:pPr marL="171450" lvl="1" indent="-171450" algn="l" defTabSz="800100">
            <a:lnSpc>
              <a:spcPct val="90000"/>
            </a:lnSpc>
            <a:spcBef>
              <a:spcPct val="0"/>
            </a:spcBef>
            <a:spcAft>
              <a:spcPct val="20000"/>
            </a:spcAft>
            <a:buChar char="•"/>
          </a:pPr>
          <a:r>
            <a:rPr lang="es-PE" sz="1800" kern="1200"/>
            <a:t>Evaluar el proceso de gestión de riesgos institucionales y los informes sobre los riesgos clave</a:t>
          </a:r>
          <a:endParaRPr lang="es-PE" sz="1800" kern="1200" dirty="0"/>
        </a:p>
        <a:p>
          <a:pPr marL="171450" lvl="1" indent="-171450" algn="l" defTabSz="800100">
            <a:lnSpc>
              <a:spcPct val="90000"/>
            </a:lnSpc>
            <a:spcBef>
              <a:spcPct val="0"/>
            </a:spcBef>
            <a:spcAft>
              <a:spcPct val="20000"/>
            </a:spcAft>
            <a:buChar char="•"/>
          </a:pPr>
          <a:r>
            <a:rPr lang="es-PE" sz="1800" kern="1200"/>
            <a:t>Revisar la gestión de los riesgos clave</a:t>
          </a:r>
          <a:endParaRPr lang="es-PE" sz="1800" kern="1200" dirty="0"/>
        </a:p>
        <a:p>
          <a:pPr marL="171450" lvl="1" indent="-171450" algn="l" defTabSz="800100">
            <a:lnSpc>
              <a:spcPct val="90000"/>
            </a:lnSpc>
            <a:spcBef>
              <a:spcPct val="0"/>
            </a:spcBef>
            <a:spcAft>
              <a:spcPct val="20000"/>
            </a:spcAft>
            <a:buChar char="•"/>
          </a:pPr>
          <a:r>
            <a:rPr lang="es-PE" sz="1800" kern="1200"/>
            <a:t>Presentar los informes a la MAI o MAE con sus recomendaciones.</a:t>
          </a:r>
          <a:endParaRPr lang="es-PE" sz="1800" kern="1200" dirty="0"/>
        </a:p>
      </dsp:txBody>
      <dsp:txXfrm>
        <a:off x="0" y="767130"/>
        <a:ext cx="8229600" cy="1396127"/>
      </dsp:txXfrm>
    </dsp:sp>
    <dsp:sp modelId="{3A6ADB88-505C-44DD-ADE5-723A29DA5077}">
      <dsp:nvSpPr>
        <dsp:cNvPr id="0" name=""/>
        <dsp:cNvSpPr/>
      </dsp:nvSpPr>
      <dsp:spPr>
        <a:xfrm>
          <a:off x="0" y="2163258"/>
          <a:ext cx="8229600" cy="7632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E" sz="2400" b="1" kern="1200" dirty="0"/>
            <a:t>Actividades que puede realizar tomando los resguardos pertinentes: </a:t>
          </a:r>
          <a:endParaRPr lang="es-PE" sz="2400" kern="1200" dirty="0"/>
        </a:p>
      </dsp:txBody>
      <dsp:txXfrm>
        <a:off x="37260" y="2200518"/>
        <a:ext cx="8155080" cy="688761"/>
      </dsp:txXfrm>
    </dsp:sp>
    <dsp:sp modelId="{DD839BB9-EED5-4581-94C8-C9FC59C59E73}">
      <dsp:nvSpPr>
        <dsp:cNvPr id="0" name=""/>
        <dsp:cNvSpPr/>
      </dsp:nvSpPr>
      <dsp:spPr>
        <a:xfrm>
          <a:off x="0" y="2926539"/>
          <a:ext cx="8229600" cy="1595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PE" sz="1800" kern="1200"/>
            <a:t>Actuar como facilitar en la identificación y evaluación de los riesgos por área cuando le sea solicitado</a:t>
          </a:r>
          <a:endParaRPr lang="es-PE" sz="1800" kern="1200" dirty="0"/>
        </a:p>
        <a:p>
          <a:pPr marL="171450" lvl="1" indent="-171450" algn="l" defTabSz="800100">
            <a:lnSpc>
              <a:spcPct val="90000"/>
            </a:lnSpc>
            <a:spcBef>
              <a:spcPct val="0"/>
            </a:spcBef>
            <a:spcAft>
              <a:spcPct val="20000"/>
            </a:spcAft>
            <a:buChar char="•"/>
          </a:pPr>
          <a:r>
            <a:rPr lang="es-PE" sz="1800" kern="1200"/>
            <a:t>Asesorar a la MAI, MAE y a los responsables jerárquicos de las áreas o unidades en la etapa de selección de la respuesta a los riesgos</a:t>
          </a:r>
          <a:endParaRPr lang="es-PE" sz="1800" kern="1200" dirty="0"/>
        </a:p>
        <a:p>
          <a:pPr marL="171450" lvl="1" indent="-171450" algn="l" defTabSz="800100">
            <a:lnSpc>
              <a:spcPct val="90000"/>
            </a:lnSpc>
            <a:spcBef>
              <a:spcPct val="0"/>
            </a:spcBef>
            <a:spcAft>
              <a:spcPct val="20000"/>
            </a:spcAft>
            <a:buChar char="•"/>
          </a:pPr>
          <a:r>
            <a:rPr lang="es-PE" sz="1800" kern="1200"/>
            <a:t>Analizar y evaluar los informes sobre riesgos consolidados presentados por el COR</a:t>
          </a:r>
          <a:endParaRPr lang="es-PE" sz="1800" kern="1200" dirty="0"/>
        </a:p>
        <a:p>
          <a:pPr marL="171450" lvl="1" indent="-171450" algn="l" defTabSz="800100">
            <a:lnSpc>
              <a:spcPct val="90000"/>
            </a:lnSpc>
            <a:spcBef>
              <a:spcPct val="0"/>
            </a:spcBef>
            <a:spcAft>
              <a:spcPct val="20000"/>
            </a:spcAft>
            <a:buChar char="•"/>
          </a:pPr>
          <a:r>
            <a:rPr lang="es-PE" sz="1800" kern="1200"/>
            <a:t>Contribuir a mantener y promover en la entidad el enfoque de gestión de riesgos institucionales</a:t>
          </a:r>
          <a:endParaRPr lang="es-PE" sz="1800" kern="1200" dirty="0"/>
        </a:p>
      </dsp:txBody>
      <dsp:txXfrm>
        <a:off x="0" y="2926539"/>
        <a:ext cx="8229600" cy="1595574"/>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25E7D-49E3-4079-B4FF-CA02F3D7CBB1}">
      <dsp:nvSpPr>
        <dsp:cNvPr id="0" name=""/>
        <dsp:cNvSpPr/>
      </dsp:nvSpPr>
      <dsp:spPr>
        <a:xfrm rot="5400000">
          <a:off x="1092024" y="1322346"/>
          <a:ext cx="1169501" cy="133143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E428FD-A9F0-40FB-AE68-91650A28305F}">
      <dsp:nvSpPr>
        <dsp:cNvPr id="0" name=""/>
        <dsp:cNvSpPr/>
      </dsp:nvSpPr>
      <dsp:spPr>
        <a:xfrm>
          <a:off x="782177" y="25930"/>
          <a:ext cx="1968752" cy="1378062"/>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PE" sz="3100" kern="1200" dirty="0"/>
            <a:t>Proponen</a:t>
          </a:r>
        </a:p>
      </dsp:txBody>
      <dsp:txXfrm>
        <a:off x="849461" y="93214"/>
        <a:ext cx="1834184" cy="1243494"/>
      </dsp:txXfrm>
    </dsp:sp>
    <dsp:sp modelId="{ABAA2485-62A4-42CB-8339-267C1D85E456}">
      <dsp:nvSpPr>
        <dsp:cNvPr id="0" name=""/>
        <dsp:cNvSpPr/>
      </dsp:nvSpPr>
      <dsp:spPr>
        <a:xfrm>
          <a:off x="2750929" y="157360"/>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PE" sz="1600" kern="1200" dirty="0"/>
            <a:t>MAE y responsables jerárquicos de las áreas o unidades principales de la entidad </a:t>
          </a:r>
        </a:p>
      </dsp:txBody>
      <dsp:txXfrm>
        <a:off x="2750929" y="157360"/>
        <a:ext cx="1431882" cy="1113811"/>
      </dsp:txXfrm>
    </dsp:sp>
    <dsp:sp modelId="{0965CEC0-487B-49D0-BF95-B92ADD872020}">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72FF15-4085-4939-9473-BDD1BD55E0C0}">
      <dsp:nvSpPr>
        <dsp:cNvPr id="0" name=""/>
        <dsp:cNvSpPr/>
      </dsp:nvSpPr>
      <dsp:spPr>
        <a:xfrm>
          <a:off x="2414482" y="1573950"/>
          <a:ext cx="1968752" cy="137806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PE" sz="3100" kern="1200" dirty="0"/>
            <a:t>Revisa</a:t>
          </a:r>
        </a:p>
      </dsp:txBody>
      <dsp:txXfrm>
        <a:off x="2481766" y="1641234"/>
        <a:ext cx="1834184" cy="1243494"/>
      </dsp:txXfrm>
    </dsp:sp>
    <dsp:sp modelId="{372EFCB2-00E7-4FAA-97EF-6CE4E201C8B1}">
      <dsp:nvSpPr>
        <dsp:cNvPr id="0" name=""/>
        <dsp:cNvSpPr/>
      </dsp:nvSpPr>
      <dsp:spPr>
        <a:xfrm>
          <a:off x="4383234"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933450">
            <a:lnSpc>
              <a:spcPct val="90000"/>
            </a:lnSpc>
            <a:spcBef>
              <a:spcPct val="0"/>
            </a:spcBef>
            <a:spcAft>
              <a:spcPct val="15000"/>
            </a:spcAft>
            <a:buChar char="•"/>
          </a:pPr>
          <a:r>
            <a:rPr lang="es-PE" sz="2100" kern="1200" dirty="0"/>
            <a:t>Comité de Riesgos</a:t>
          </a:r>
        </a:p>
      </dsp:txBody>
      <dsp:txXfrm>
        <a:off x="4383234" y="1705379"/>
        <a:ext cx="1431882" cy="1113811"/>
      </dsp:txXfrm>
    </dsp:sp>
    <dsp:sp modelId="{B96E298A-85B2-4B4E-876C-CA1304849CF8}">
      <dsp:nvSpPr>
        <dsp:cNvPr id="0" name=""/>
        <dsp:cNvSpPr/>
      </dsp:nvSpPr>
      <dsp:spPr>
        <a:xfrm>
          <a:off x="4046787" y="3121969"/>
          <a:ext cx="1968752" cy="137806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PE" sz="3100" kern="1200" dirty="0"/>
            <a:t>Aprueba</a:t>
          </a:r>
        </a:p>
      </dsp:txBody>
      <dsp:txXfrm>
        <a:off x="4114071" y="3189253"/>
        <a:ext cx="1834184" cy="1243494"/>
      </dsp:txXfrm>
    </dsp:sp>
    <dsp:sp modelId="{69ABD380-188D-4D3D-A7A2-55B57736FD23}">
      <dsp:nvSpPr>
        <dsp:cNvPr id="0" name=""/>
        <dsp:cNvSpPr/>
      </dsp:nvSpPr>
      <dsp:spPr>
        <a:xfrm>
          <a:off x="6015539"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285750" lvl="1" indent="-285750" algn="l" defTabSz="1244600">
            <a:lnSpc>
              <a:spcPct val="90000"/>
            </a:lnSpc>
            <a:spcBef>
              <a:spcPct val="0"/>
            </a:spcBef>
            <a:spcAft>
              <a:spcPct val="15000"/>
            </a:spcAft>
            <a:buChar char="•"/>
          </a:pPr>
          <a:r>
            <a:rPr lang="es-PE" sz="2800" kern="1200" dirty="0"/>
            <a:t>MAI</a:t>
          </a:r>
        </a:p>
      </dsp:txBody>
      <dsp:txXfrm>
        <a:off x="6015539" y="3253399"/>
        <a:ext cx="1431882" cy="1113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B10CD-65F9-494C-98EF-0382233E5744}">
      <dsp:nvSpPr>
        <dsp:cNvPr id="0" name=""/>
        <dsp:cNvSpPr/>
      </dsp:nvSpPr>
      <dsp:spPr>
        <a:xfrm>
          <a:off x="0" y="150501"/>
          <a:ext cx="8229600" cy="207791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dirty="0">
              <a:solidFill>
                <a:schemeClr val="tx1"/>
              </a:solidFill>
            </a:rPr>
            <a:t>Deben ser utilizadas por los servidores públicos o colaboradores de las entidades comprendidas en el ámbito de competencia del Poder Ejecutivo, bajo la supervisión de la MAI, la MAE y responsables jerárquicos de las áreas y unidades de la administración gubernamental o de quienes hagan sus veces</a:t>
          </a:r>
        </a:p>
      </dsp:txBody>
      <dsp:txXfrm>
        <a:off x="101436" y="251937"/>
        <a:ext cx="8026728" cy="1875047"/>
      </dsp:txXfrm>
    </dsp:sp>
    <dsp:sp modelId="{071E741E-FBFE-45DE-B86A-4D03EC12067F}">
      <dsp:nvSpPr>
        <dsp:cNvPr id="0" name=""/>
        <dsp:cNvSpPr/>
      </dsp:nvSpPr>
      <dsp:spPr>
        <a:xfrm>
          <a:off x="0" y="2295405"/>
          <a:ext cx="8229600" cy="20779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PE" sz="2400" kern="1200">
              <a:solidFill>
                <a:schemeClr val="tx1"/>
              </a:solidFill>
            </a:rPr>
            <a:t>Ofrecen una estructura y metodología enunciativa y orientadora con las prácticas obligatorias que contienen, pero no limitativa en la especificidad de cada entidad</a:t>
          </a:r>
          <a:endParaRPr lang="es-PE" sz="2400" kern="1200" dirty="0">
            <a:solidFill>
              <a:schemeClr val="tx1"/>
            </a:solidFill>
          </a:endParaRPr>
        </a:p>
      </dsp:txBody>
      <dsp:txXfrm>
        <a:off x="101436" y="2396841"/>
        <a:ext cx="8026728" cy="187504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7849886" cy="4300609"/>
      </dsp:txXfrm>
    </dsp:sp>
    <dsp:sp modelId="{5B96D7ED-D183-40D7-9098-5262BB2F24A0}">
      <dsp:nvSpPr>
        <dsp:cNvPr id="0" name=""/>
        <dsp:cNvSpPr/>
      </dsp:nvSpPr>
      <dsp:spPr>
        <a:xfrm>
          <a:off x="224358" y="604670"/>
          <a:ext cx="7671478"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10. La organización define y desarrolla actividades de control que contribuyen a la mitigación de los riesgos hasta niveles aceptables para la consecución de los objetivos</a:t>
          </a:r>
          <a:endParaRPr lang="es-ES" sz="2000" b="1" i="1" kern="1200" dirty="0">
            <a:solidFill>
              <a:schemeClr val="tx1"/>
            </a:solidFill>
          </a:endParaRPr>
        </a:p>
      </dsp:txBody>
      <dsp:txXfrm>
        <a:off x="343936" y="724248"/>
        <a:ext cx="7432322" cy="3649112"/>
      </dsp:txXfrm>
    </dsp:sp>
    <dsp:sp modelId="{DC9CFB92-D216-4EC7-960F-4F36219C4FDD}">
      <dsp:nvSpPr>
        <dsp:cNvPr id="0" name=""/>
        <dsp:cNvSpPr/>
      </dsp:nvSpPr>
      <dsp:spPr>
        <a:xfrm>
          <a:off x="433777" y="2262981"/>
          <a:ext cx="7267716"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 </a:t>
          </a:r>
          <a:endParaRPr lang="es-ES" sz="2100" kern="1200" dirty="0">
            <a:solidFill>
              <a:schemeClr val="tx1"/>
            </a:solidFill>
          </a:endParaRPr>
        </a:p>
      </dsp:txBody>
      <dsp:txXfrm>
        <a:off x="489453" y="2318657"/>
        <a:ext cx="7156364" cy="1699033"/>
      </dsp:txXfrm>
    </dsp:sp>
    <dsp:sp modelId="{580FBC82-715E-42D1-B039-35B57BA1BD35}">
      <dsp:nvSpPr>
        <dsp:cNvPr id="0" name=""/>
        <dsp:cNvSpPr/>
      </dsp:nvSpPr>
      <dsp:spPr>
        <a:xfrm>
          <a:off x="585454"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Control integrado y automatización de controles</a:t>
          </a:r>
        </a:p>
      </dsp:txBody>
      <dsp:txXfrm>
        <a:off x="610508" y="3102708"/>
        <a:ext cx="1652375" cy="764565"/>
      </dsp:txXfrm>
    </dsp:sp>
    <dsp:sp modelId="{0F495FE4-A97B-45A8-9E7F-87B243EBB3C9}">
      <dsp:nvSpPr>
        <dsp:cNvPr id="0" name=""/>
        <dsp:cNvSpPr/>
      </dsp:nvSpPr>
      <dsp:spPr>
        <a:xfrm>
          <a:off x="2317806" y="3063023"/>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Análisis costo beneficio</a:t>
          </a:r>
        </a:p>
      </dsp:txBody>
      <dsp:txXfrm>
        <a:off x="2342860" y="3088077"/>
        <a:ext cx="1652375" cy="764565"/>
      </dsp:txXfrm>
    </dsp:sp>
    <dsp:sp modelId="{F9B53A8C-BC16-4F2A-8A0E-CE99263A62B0}">
      <dsp:nvSpPr>
        <dsp:cNvPr id="0" name=""/>
        <dsp:cNvSpPr/>
      </dsp:nvSpPr>
      <dsp:spPr>
        <a:xfrm>
          <a:off x="4050158"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Responsabilidad delimitada</a:t>
          </a:r>
        </a:p>
      </dsp:txBody>
      <dsp:txXfrm>
        <a:off x="4075212" y="3102708"/>
        <a:ext cx="1652375" cy="764565"/>
      </dsp:txXfrm>
    </dsp:sp>
    <dsp:sp modelId="{870A1EFA-5DFD-4B59-8EF4-FA2E1BAFEA19}">
      <dsp:nvSpPr>
        <dsp:cNvPr id="0" name=""/>
        <dsp:cNvSpPr/>
      </dsp:nvSpPr>
      <dsp:spPr>
        <a:xfrm>
          <a:off x="5782510"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Separación de funciones incompatibles</a:t>
          </a:r>
        </a:p>
      </dsp:txBody>
      <dsp:txXfrm>
        <a:off x="5807564" y="3102708"/>
        <a:ext cx="1652375" cy="764565"/>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8004246" cy="4300609"/>
      </dsp:txXfrm>
    </dsp:sp>
    <dsp:sp modelId="{5B96D7ED-D183-40D7-9098-5262BB2F24A0}">
      <dsp:nvSpPr>
        <dsp:cNvPr id="0" name=""/>
        <dsp:cNvSpPr/>
      </dsp:nvSpPr>
      <dsp:spPr>
        <a:xfrm>
          <a:off x="228647" y="604670"/>
          <a:ext cx="7818120"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10. La organización define y desarrolla actividades de control que contribuyen a la mitigación de los riesgos hasta niveles aceptables para la consecución de los objetivos</a:t>
          </a:r>
          <a:endParaRPr lang="es-ES" sz="2000" b="1" i="1" kern="1200" dirty="0">
            <a:solidFill>
              <a:schemeClr val="tx1"/>
            </a:solidFill>
          </a:endParaRPr>
        </a:p>
      </dsp:txBody>
      <dsp:txXfrm>
        <a:off x="348225" y="724248"/>
        <a:ext cx="7578964" cy="3649112"/>
      </dsp:txXfrm>
    </dsp:sp>
    <dsp:sp modelId="{DC9CFB92-D216-4EC7-960F-4F36219C4FDD}">
      <dsp:nvSpPr>
        <dsp:cNvPr id="0" name=""/>
        <dsp:cNvSpPr/>
      </dsp:nvSpPr>
      <dsp:spPr>
        <a:xfrm>
          <a:off x="442069" y="2262981"/>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 </a:t>
          </a:r>
          <a:endParaRPr lang="es-ES" sz="2100" kern="1200" dirty="0">
            <a:solidFill>
              <a:schemeClr val="tx1"/>
            </a:solidFill>
          </a:endParaRPr>
        </a:p>
      </dsp:txBody>
      <dsp:txXfrm>
        <a:off x="497745" y="2318657"/>
        <a:ext cx="7295288" cy="1699033"/>
      </dsp:txXfrm>
    </dsp:sp>
    <dsp:sp modelId="{580FBC82-715E-42D1-B039-35B57BA1BD35}">
      <dsp:nvSpPr>
        <dsp:cNvPr id="0" name=""/>
        <dsp:cNvSpPr/>
      </dsp:nvSpPr>
      <dsp:spPr>
        <a:xfrm>
          <a:off x="596646"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Documentación de procesos y transacciones</a:t>
          </a:r>
        </a:p>
      </dsp:txBody>
      <dsp:txXfrm>
        <a:off x="621700" y="3102708"/>
        <a:ext cx="2265551" cy="764565"/>
      </dsp:txXfrm>
    </dsp:sp>
    <dsp:sp modelId="{0F495FE4-A97B-45A8-9E7F-87B243EBB3C9}">
      <dsp:nvSpPr>
        <dsp:cNvPr id="0" name=""/>
        <dsp:cNvSpPr/>
      </dsp:nvSpPr>
      <dsp:spPr>
        <a:xfrm>
          <a:off x="2952931" y="3063023"/>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Sistema contable y presupuestario</a:t>
          </a:r>
        </a:p>
      </dsp:txBody>
      <dsp:txXfrm>
        <a:off x="2977985" y="3088077"/>
        <a:ext cx="2265551" cy="764565"/>
      </dsp:txXfrm>
    </dsp:sp>
    <dsp:sp modelId="{F9B53A8C-BC16-4F2A-8A0E-CE99263A62B0}">
      <dsp:nvSpPr>
        <dsp:cNvPr id="0" name=""/>
        <dsp:cNvSpPr/>
      </dsp:nvSpPr>
      <dsp:spPr>
        <a:xfrm>
          <a:off x="5309217"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Formularios uniformes</a:t>
          </a:r>
        </a:p>
      </dsp:txBody>
      <dsp:txXfrm>
        <a:off x="5334271" y="3102708"/>
        <a:ext cx="2265551" cy="764565"/>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8004246" cy="4300609"/>
      </dsp:txXfrm>
    </dsp:sp>
    <dsp:sp modelId="{5B96D7ED-D183-40D7-9098-5262BB2F24A0}">
      <dsp:nvSpPr>
        <dsp:cNvPr id="0" name=""/>
        <dsp:cNvSpPr/>
      </dsp:nvSpPr>
      <dsp:spPr>
        <a:xfrm>
          <a:off x="228647" y="604670"/>
          <a:ext cx="7818120"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11. La organización define y desarrolla actividades de control a nivel de entidad sobre la tecnología para apoyar la consecución de los objetivos</a:t>
          </a:r>
          <a:endParaRPr lang="es-ES" sz="2000" b="1" i="1" kern="1200" dirty="0">
            <a:solidFill>
              <a:schemeClr val="tx1"/>
            </a:solidFill>
          </a:endParaRPr>
        </a:p>
      </dsp:txBody>
      <dsp:txXfrm>
        <a:off x="348225" y="724248"/>
        <a:ext cx="7578964" cy="3649112"/>
      </dsp:txXfrm>
    </dsp:sp>
    <dsp:sp modelId="{DC9CFB92-D216-4EC7-960F-4F36219C4FDD}">
      <dsp:nvSpPr>
        <dsp:cNvPr id="0" name=""/>
        <dsp:cNvSpPr/>
      </dsp:nvSpPr>
      <dsp:spPr>
        <a:xfrm>
          <a:off x="442069" y="2262981"/>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 </a:t>
          </a:r>
          <a:endParaRPr lang="es-ES" sz="2100" kern="1200" dirty="0">
            <a:solidFill>
              <a:schemeClr val="tx1"/>
            </a:solidFill>
          </a:endParaRPr>
        </a:p>
      </dsp:txBody>
      <dsp:txXfrm>
        <a:off x="497745" y="2318657"/>
        <a:ext cx="7295288" cy="1699033"/>
      </dsp:txXfrm>
    </dsp:sp>
    <dsp:sp modelId="{580FBC82-715E-42D1-B039-35B57BA1BD35}">
      <dsp:nvSpPr>
        <dsp:cNvPr id="0" name=""/>
        <dsp:cNvSpPr/>
      </dsp:nvSpPr>
      <dsp:spPr>
        <a:xfrm>
          <a:off x="596646" y="3077654"/>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Control integrado y automatización de controles </a:t>
          </a:r>
        </a:p>
      </dsp:txBody>
      <dsp:txXfrm>
        <a:off x="621700" y="3102708"/>
        <a:ext cx="1684919" cy="764565"/>
      </dsp:txXfrm>
    </dsp:sp>
    <dsp:sp modelId="{0F495FE4-A97B-45A8-9E7F-87B243EBB3C9}">
      <dsp:nvSpPr>
        <dsp:cNvPr id="0" name=""/>
        <dsp:cNvSpPr/>
      </dsp:nvSpPr>
      <dsp:spPr>
        <a:xfrm>
          <a:off x="2362112" y="3063023"/>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Sistema contable y presupuestario</a:t>
          </a:r>
        </a:p>
      </dsp:txBody>
      <dsp:txXfrm>
        <a:off x="2387166" y="3088077"/>
        <a:ext cx="1684919" cy="764565"/>
      </dsp:txXfrm>
    </dsp:sp>
    <dsp:sp modelId="{F9B53A8C-BC16-4F2A-8A0E-CE99263A62B0}">
      <dsp:nvSpPr>
        <dsp:cNvPr id="0" name=""/>
        <dsp:cNvSpPr/>
      </dsp:nvSpPr>
      <dsp:spPr>
        <a:xfrm>
          <a:off x="4127578" y="3077654"/>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Formularios uniformes</a:t>
          </a:r>
        </a:p>
      </dsp:txBody>
      <dsp:txXfrm>
        <a:off x="4152632" y="3102708"/>
        <a:ext cx="1684919" cy="764565"/>
      </dsp:txXfrm>
    </dsp:sp>
    <dsp:sp modelId="{0622BF5B-832B-4A17-8F4B-A7370D7D46FB}">
      <dsp:nvSpPr>
        <dsp:cNvPr id="0" name=""/>
        <dsp:cNvSpPr/>
      </dsp:nvSpPr>
      <dsp:spPr>
        <a:xfrm>
          <a:off x="5893044" y="3077654"/>
          <a:ext cx="1735027"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Dispositivos de control y seguridad</a:t>
          </a:r>
        </a:p>
      </dsp:txBody>
      <dsp:txXfrm>
        <a:off x="5918098" y="3102708"/>
        <a:ext cx="1684919" cy="76456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7849886" cy="4300609"/>
      </dsp:txXfrm>
    </dsp:sp>
    <dsp:sp modelId="{5B96D7ED-D183-40D7-9098-5262BB2F24A0}">
      <dsp:nvSpPr>
        <dsp:cNvPr id="0" name=""/>
        <dsp:cNvSpPr/>
      </dsp:nvSpPr>
      <dsp:spPr>
        <a:xfrm>
          <a:off x="224358" y="604670"/>
          <a:ext cx="7671478"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kern="1200" dirty="0">
            <a:solidFill>
              <a:schemeClr val="tx1"/>
            </a:solidFill>
          </a:endParaRPr>
        </a:p>
      </dsp:txBody>
      <dsp:txXfrm>
        <a:off x="343936" y="724248"/>
        <a:ext cx="7432322" cy="3649112"/>
      </dsp:txXfrm>
    </dsp:sp>
    <dsp:sp modelId="{DC9CFB92-D216-4EC7-960F-4F36219C4FDD}">
      <dsp:nvSpPr>
        <dsp:cNvPr id="0" name=""/>
        <dsp:cNvSpPr/>
      </dsp:nvSpPr>
      <dsp:spPr>
        <a:xfrm>
          <a:off x="433777" y="2116829"/>
          <a:ext cx="7267716" cy="2102689"/>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021862" numCol="1" spcCol="1270" anchor="t" anchorCtr="0">
          <a:noAutofit/>
        </a:bodyPr>
        <a:lstStyle/>
        <a:p>
          <a:pPr marL="0" lvl="0" indent="0" algn="l" defTabSz="1289050">
            <a:lnSpc>
              <a:spcPct val="90000"/>
            </a:lnSpc>
            <a:spcBef>
              <a:spcPct val="0"/>
            </a:spcBef>
            <a:spcAft>
              <a:spcPct val="35000"/>
            </a:spcAft>
            <a:buNone/>
          </a:pPr>
          <a:r>
            <a:rPr lang="es-PE" sz="2900" b="0" kern="1200" dirty="0">
              <a:solidFill>
                <a:schemeClr val="tx1"/>
              </a:solidFill>
            </a:rPr>
            <a:t>MARCO RECTOR DEL CONTROL INTERNO INSTITUCIONAL DE LOS RECURSOS PÚBLICOS </a:t>
          </a:r>
          <a:endParaRPr lang="es-ES" sz="2900" kern="1200" dirty="0">
            <a:solidFill>
              <a:schemeClr val="tx1"/>
            </a:solidFill>
          </a:endParaRPr>
        </a:p>
      </dsp:txBody>
      <dsp:txXfrm>
        <a:off x="498442" y="2181494"/>
        <a:ext cx="7138386" cy="1973359"/>
      </dsp:txXfrm>
    </dsp:sp>
    <dsp:sp modelId="{580FBC82-715E-42D1-B039-35B57BA1BD35}">
      <dsp:nvSpPr>
        <dsp:cNvPr id="0" name=""/>
        <dsp:cNvSpPr/>
      </dsp:nvSpPr>
      <dsp:spPr>
        <a:xfrm>
          <a:off x="585454"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Control integrado y automatización de controles </a:t>
          </a:r>
        </a:p>
      </dsp:txBody>
      <dsp:txXfrm>
        <a:off x="610508" y="3102708"/>
        <a:ext cx="1652375" cy="764565"/>
      </dsp:txXfrm>
    </dsp:sp>
    <dsp:sp modelId="{0F495FE4-A97B-45A8-9E7F-87B243EBB3C9}">
      <dsp:nvSpPr>
        <dsp:cNvPr id="0" name=""/>
        <dsp:cNvSpPr/>
      </dsp:nvSpPr>
      <dsp:spPr>
        <a:xfrm>
          <a:off x="2317806" y="3063023"/>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Análisis de costo beneficio </a:t>
          </a:r>
        </a:p>
      </dsp:txBody>
      <dsp:txXfrm>
        <a:off x="2342860" y="3088077"/>
        <a:ext cx="1652375" cy="764565"/>
      </dsp:txXfrm>
    </dsp:sp>
    <dsp:sp modelId="{F9B53A8C-BC16-4F2A-8A0E-CE99263A62B0}">
      <dsp:nvSpPr>
        <dsp:cNvPr id="0" name=""/>
        <dsp:cNvSpPr/>
      </dsp:nvSpPr>
      <dsp:spPr>
        <a:xfrm>
          <a:off x="4050158"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Responsabilidad delimitada</a:t>
          </a:r>
        </a:p>
      </dsp:txBody>
      <dsp:txXfrm>
        <a:off x="4075212" y="3102708"/>
        <a:ext cx="1652375" cy="764565"/>
      </dsp:txXfrm>
    </dsp:sp>
    <dsp:sp modelId="{0622BF5B-832B-4A17-8F4B-A7370D7D46FB}">
      <dsp:nvSpPr>
        <dsp:cNvPr id="0" name=""/>
        <dsp:cNvSpPr/>
      </dsp:nvSpPr>
      <dsp:spPr>
        <a:xfrm>
          <a:off x="5782510" y="3077654"/>
          <a:ext cx="170248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Instrucciones por escrito</a:t>
          </a:r>
        </a:p>
      </dsp:txBody>
      <dsp:txXfrm>
        <a:off x="5807564" y="3102708"/>
        <a:ext cx="1652375" cy="76456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7931224"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7705870" cy="4300609"/>
      </dsp:txXfrm>
    </dsp:sp>
    <dsp:sp modelId="{5B96D7ED-D183-40D7-9098-5262BB2F24A0}">
      <dsp:nvSpPr>
        <dsp:cNvPr id="0" name=""/>
        <dsp:cNvSpPr/>
      </dsp:nvSpPr>
      <dsp:spPr>
        <a:xfrm>
          <a:off x="220357" y="604670"/>
          <a:ext cx="7534662"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kern="1200" dirty="0">
            <a:solidFill>
              <a:schemeClr val="tx1"/>
            </a:solidFill>
          </a:endParaRPr>
        </a:p>
      </dsp:txBody>
      <dsp:txXfrm>
        <a:off x="339935" y="724248"/>
        <a:ext cx="7295506" cy="3649112"/>
      </dsp:txXfrm>
    </dsp:sp>
    <dsp:sp modelId="{DC9CFB92-D216-4EC7-960F-4F36219C4FDD}">
      <dsp:nvSpPr>
        <dsp:cNvPr id="0" name=""/>
        <dsp:cNvSpPr/>
      </dsp:nvSpPr>
      <dsp:spPr>
        <a:xfrm>
          <a:off x="426041" y="2116829"/>
          <a:ext cx="7138101" cy="2102689"/>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021862" numCol="1" spcCol="1270" anchor="t" anchorCtr="0">
          <a:noAutofit/>
        </a:bodyPr>
        <a:lstStyle/>
        <a:p>
          <a:pPr marL="0" lvl="0" indent="0" algn="l" defTabSz="1289050">
            <a:lnSpc>
              <a:spcPct val="90000"/>
            </a:lnSpc>
            <a:spcBef>
              <a:spcPct val="0"/>
            </a:spcBef>
            <a:spcAft>
              <a:spcPct val="35000"/>
            </a:spcAft>
            <a:buNone/>
          </a:pPr>
          <a:r>
            <a:rPr lang="es-PE" sz="2900" b="0" kern="1200" dirty="0">
              <a:solidFill>
                <a:schemeClr val="tx1"/>
              </a:solidFill>
            </a:rPr>
            <a:t>MARCO RECTOR DEL CONTROL INTERNO INSTITUCIONAL DE LOS RECURSOS PÚBLICOS </a:t>
          </a:r>
          <a:endParaRPr lang="es-ES" sz="2900" kern="1200" dirty="0">
            <a:solidFill>
              <a:schemeClr val="tx1"/>
            </a:solidFill>
          </a:endParaRPr>
        </a:p>
      </dsp:txBody>
      <dsp:txXfrm>
        <a:off x="490706" y="2181494"/>
        <a:ext cx="7008771" cy="1973359"/>
      </dsp:txXfrm>
    </dsp:sp>
    <dsp:sp modelId="{580FBC82-715E-42D1-B039-35B57BA1BD35}">
      <dsp:nvSpPr>
        <dsp:cNvPr id="0" name=""/>
        <dsp:cNvSpPr/>
      </dsp:nvSpPr>
      <dsp:spPr>
        <a:xfrm>
          <a:off x="575013" y="3077654"/>
          <a:ext cx="167212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Autorización y aprobación de transacciones y operaciones  </a:t>
          </a:r>
        </a:p>
      </dsp:txBody>
      <dsp:txXfrm>
        <a:off x="600067" y="3102708"/>
        <a:ext cx="1622013" cy="764565"/>
      </dsp:txXfrm>
    </dsp:sp>
    <dsp:sp modelId="{0F495FE4-A97B-45A8-9E7F-87B243EBB3C9}">
      <dsp:nvSpPr>
        <dsp:cNvPr id="0" name=""/>
        <dsp:cNvSpPr/>
      </dsp:nvSpPr>
      <dsp:spPr>
        <a:xfrm>
          <a:off x="2276470" y="3063023"/>
          <a:ext cx="167212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Supervisión constante</a:t>
          </a:r>
        </a:p>
      </dsp:txBody>
      <dsp:txXfrm>
        <a:off x="2301524" y="3088077"/>
        <a:ext cx="1622013" cy="764565"/>
      </dsp:txXfrm>
    </dsp:sp>
    <dsp:sp modelId="{F9B53A8C-BC16-4F2A-8A0E-CE99263A62B0}">
      <dsp:nvSpPr>
        <dsp:cNvPr id="0" name=""/>
        <dsp:cNvSpPr/>
      </dsp:nvSpPr>
      <dsp:spPr>
        <a:xfrm>
          <a:off x="3977927" y="3077654"/>
          <a:ext cx="167212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Registro oportuno</a:t>
          </a:r>
        </a:p>
      </dsp:txBody>
      <dsp:txXfrm>
        <a:off x="4002981" y="3102708"/>
        <a:ext cx="1622013" cy="764565"/>
      </dsp:txXfrm>
    </dsp:sp>
    <dsp:sp modelId="{0622BF5B-832B-4A17-8F4B-A7370D7D46FB}">
      <dsp:nvSpPr>
        <dsp:cNvPr id="0" name=""/>
        <dsp:cNvSpPr/>
      </dsp:nvSpPr>
      <dsp:spPr>
        <a:xfrm>
          <a:off x="5679383" y="3077654"/>
          <a:ext cx="167212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Revisiones de control</a:t>
          </a:r>
        </a:p>
      </dsp:txBody>
      <dsp:txXfrm>
        <a:off x="5704437" y="3102708"/>
        <a:ext cx="1622013" cy="764565"/>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3512650" numCol="1" spcCol="1270" anchor="t" anchorCtr="0">
          <a:noAutofit/>
        </a:bodyPr>
        <a:lstStyle/>
        <a:p>
          <a:pPr marL="0" lvl="0" indent="0" algn="l" defTabSz="800100">
            <a:lnSpc>
              <a:spcPct val="90000"/>
            </a:lnSpc>
            <a:spcBef>
              <a:spcPct val="0"/>
            </a:spcBef>
            <a:spcAft>
              <a:spcPct val="35000"/>
            </a:spcAft>
            <a:buNone/>
          </a:pPr>
          <a:r>
            <a:rPr lang="es-PE" sz="1800" kern="1200" dirty="0">
              <a:solidFill>
                <a:schemeClr val="tx1"/>
              </a:solidFill>
            </a:rPr>
            <a:t>CONTROL INTERNO – MARCO INTEGRADO (COSO 2013)</a:t>
          </a:r>
          <a:endParaRPr lang="es-ES" sz="1800" kern="1200" dirty="0">
            <a:solidFill>
              <a:schemeClr val="tx1"/>
            </a:solidFill>
          </a:endParaRPr>
        </a:p>
      </dsp:txBody>
      <dsp:txXfrm>
        <a:off x="112677" y="112677"/>
        <a:ext cx="8004246" cy="4300609"/>
      </dsp:txXfrm>
    </dsp:sp>
    <dsp:sp modelId="{5B96D7ED-D183-40D7-9098-5262BB2F24A0}">
      <dsp:nvSpPr>
        <dsp:cNvPr id="0" name=""/>
        <dsp:cNvSpPr/>
      </dsp:nvSpPr>
      <dsp:spPr>
        <a:xfrm>
          <a:off x="228647" y="604670"/>
          <a:ext cx="7818120" cy="3888268"/>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12. La organización despliega las actividades de control a través de políticas que establecen las líneas generales del control interno y procedimientos que llevan dichas políticas a la practica.</a:t>
          </a:r>
          <a:endParaRPr lang="es-ES" sz="1800" b="1" i="1" kern="1200" dirty="0">
            <a:solidFill>
              <a:schemeClr val="tx1"/>
            </a:solidFill>
          </a:endParaRPr>
        </a:p>
      </dsp:txBody>
      <dsp:txXfrm>
        <a:off x="348225" y="724248"/>
        <a:ext cx="7578964" cy="3649112"/>
      </dsp:txXfrm>
    </dsp:sp>
    <dsp:sp modelId="{DC9CFB92-D216-4EC7-960F-4F36219C4FDD}">
      <dsp:nvSpPr>
        <dsp:cNvPr id="0" name=""/>
        <dsp:cNvSpPr/>
      </dsp:nvSpPr>
      <dsp:spPr>
        <a:xfrm>
          <a:off x="442069" y="2116829"/>
          <a:ext cx="7406640" cy="2102689"/>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021862" numCol="1" spcCol="1270" anchor="t" anchorCtr="0">
          <a:noAutofit/>
        </a:bodyPr>
        <a:lstStyle/>
        <a:p>
          <a:pPr marL="0" lvl="0" indent="0" algn="l" defTabSz="1333500">
            <a:lnSpc>
              <a:spcPct val="90000"/>
            </a:lnSpc>
            <a:spcBef>
              <a:spcPct val="0"/>
            </a:spcBef>
            <a:spcAft>
              <a:spcPct val="35000"/>
            </a:spcAft>
            <a:buNone/>
          </a:pPr>
          <a:r>
            <a:rPr lang="es-PE" sz="3000" b="0" kern="1200" dirty="0">
              <a:solidFill>
                <a:schemeClr val="tx1"/>
              </a:solidFill>
            </a:rPr>
            <a:t>MARCO RECTOR DEL CONTROL INTERNO INSTITUCIONAL DE LOS RECURSOS PÚBLICOS </a:t>
          </a:r>
          <a:endParaRPr lang="es-ES" sz="3000" kern="1200" dirty="0">
            <a:solidFill>
              <a:schemeClr val="tx1"/>
            </a:solidFill>
          </a:endParaRPr>
        </a:p>
      </dsp:txBody>
      <dsp:txXfrm>
        <a:off x="506734" y="2181494"/>
        <a:ext cx="7277310" cy="1973359"/>
      </dsp:txXfrm>
    </dsp:sp>
    <dsp:sp modelId="{580FBC82-715E-42D1-B039-35B57BA1BD35}">
      <dsp:nvSpPr>
        <dsp:cNvPr id="0" name=""/>
        <dsp:cNvSpPr/>
      </dsp:nvSpPr>
      <dsp:spPr>
        <a:xfrm>
          <a:off x="596646" y="3077654"/>
          <a:ext cx="138630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Conciliación periódica de registros</a:t>
          </a:r>
        </a:p>
      </dsp:txBody>
      <dsp:txXfrm>
        <a:off x="621700" y="3102708"/>
        <a:ext cx="1336195" cy="764565"/>
      </dsp:txXfrm>
    </dsp:sp>
    <dsp:sp modelId="{0F495FE4-A97B-45A8-9E7F-87B243EBB3C9}">
      <dsp:nvSpPr>
        <dsp:cNvPr id="0" name=""/>
        <dsp:cNvSpPr/>
      </dsp:nvSpPr>
      <dsp:spPr>
        <a:xfrm>
          <a:off x="2007270" y="3063023"/>
          <a:ext cx="138630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Inventarios periódicos</a:t>
          </a:r>
        </a:p>
      </dsp:txBody>
      <dsp:txXfrm>
        <a:off x="2032324" y="3088077"/>
        <a:ext cx="1336195" cy="764565"/>
      </dsp:txXfrm>
    </dsp:sp>
    <dsp:sp modelId="{F9B53A8C-BC16-4F2A-8A0E-CE99263A62B0}">
      <dsp:nvSpPr>
        <dsp:cNvPr id="0" name=""/>
        <dsp:cNvSpPr/>
      </dsp:nvSpPr>
      <dsp:spPr>
        <a:xfrm>
          <a:off x="3417895" y="3077654"/>
          <a:ext cx="138630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Arqueos independientes</a:t>
          </a:r>
        </a:p>
      </dsp:txBody>
      <dsp:txXfrm>
        <a:off x="3442949" y="3102708"/>
        <a:ext cx="1336195" cy="764565"/>
      </dsp:txXfrm>
    </dsp:sp>
    <dsp:sp modelId="{0622BF5B-832B-4A17-8F4B-A7370D7D46FB}">
      <dsp:nvSpPr>
        <dsp:cNvPr id="0" name=""/>
        <dsp:cNvSpPr/>
      </dsp:nvSpPr>
      <dsp:spPr>
        <a:xfrm>
          <a:off x="4828520" y="3077654"/>
          <a:ext cx="138630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Disfrute oportuno de vacaciones</a:t>
          </a:r>
        </a:p>
      </dsp:txBody>
      <dsp:txXfrm>
        <a:off x="4853574" y="3102708"/>
        <a:ext cx="1336195" cy="764565"/>
      </dsp:txXfrm>
    </dsp:sp>
    <dsp:sp modelId="{FF408D7A-95A2-4D0F-A463-E4D19BA42354}">
      <dsp:nvSpPr>
        <dsp:cNvPr id="0" name=""/>
        <dsp:cNvSpPr/>
      </dsp:nvSpPr>
      <dsp:spPr>
        <a:xfrm>
          <a:off x="6239145" y="3077654"/>
          <a:ext cx="1386303"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chemeClr val="tx1"/>
              </a:solidFill>
            </a:rPr>
            <a:t>Cauciones y fianzas</a:t>
          </a:r>
        </a:p>
      </dsp:txBody>
      <dsp:txXfrm>
        <a:off x="6264199" y="3102708"/>
        <a:ext cx="1336195" cy="76456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512650" numCol="1" spcCol="1270" anchor="t" anchorCtr="0">
          <a:noAutofit/>
        </a:bodyPr>
        <a:lstStyle/>
        <a:p>
          <a:pPr marL="0" lvl="0" indent="0" algn="l" defTabSz="933450">
            <a:lnSpc>
              <a:spcPct val="90000"/>
            </a:lnSpc>
            <a:spcBef>
              <a:spcPct val="0"/>
            </a:spcBef>
            <a:spcAft>
              <a:spcPct val="35000"/>
            </a:spcAft>
            <a:buNone/>
          </a:pPr>
          <a:r>
            <a:rPr lang="es-PE" sz="2100" kern="1200" dirty="0">
              <a:solidFill>
                <a:schemeClr val="tx1"/>
              </a:solidFill>
            </a:rPr>
            <a:t>CONTROL INTERNO – MARCO INTEGRADO (COSO 2013)</a:t>
          </a:r>
          <a:endParaRPr lang="es-ES" sz="2100" kern="1200" dirty="0">
            <a:solidFill>
              <a:schemeClr val="tx1"/>
            </a:solidFill>
          </a:endParaRPr>
        </a:p>
      </dsp:txBody>
      <dsp:txXfrm>
        <a:off x="112677" y="112677"/>
        <a:ext cx="7849886" cy="4300609"/>
      </dsp:txXfrm>
    </dsp:sp>
    <dsp:sp modelId="{5B96D7ED-D183-40D7-9098-5262BB2F24A0}">
      <dsp:nvSpPr>
        <dsp:cNvPr id="0" name=""/>
        <dsp:cNvSpPr/>
      </dsp:nvSpPr>
      <dsp:spPr>
        <a:xfrm>
          <a:off x="201881" y="1131490"/>
          <a:ext cx="7671478" cy="3168174"/>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2011791" numCol="1" spcCol="1270" anchor="t" anchorCtr="0">
          <a:noAutofit/>
        </a:bodyPr>
        <a:lstStyle/>
        <a:p>
          <a:pPr marL="0" lvl="0" indent="0" algn="l" defTabSz="933450">
            <a:lnSpc>
              <a:spcPct val="90000"/>
            </a:lnSpc>
            <a:spcBef>
              <a:spcPct val="0"/>
            </a:spcBef>
            <a:spcAft>
              <a:spcPct val="35000"/>
            </a:spcAft>
            <a:buNone/>
          </a:pPr>
          <a:r>
            <a:rPr lang="es-PE" sz="2100" b="1" i="1" kern="1200" dirty="0">
              <a:solidFill>
                <a:schemeClr val="tx1"/>
              </a:solidFill>
            </a:rPr>
            <a:t>Principio 13. La organización obtiene o genera y utiliza información relevante y de calidad para apoyar el funcionamiento del control interno</a:t>
          </a:r>
          <a:endParaRPr lang="es-ES" sz="2100" b="1" i="1" kern="1200" dirty="0">
            <a:solidFill>
              <a:schemeClr val="tx1"/>
            </a:solidFill>
          </a:endParaRPr>
        </a:p>
      </dsp:txBody>
      <dsp:txXfrm>
        <a:off x="299313" y="1228922"/>
        <a:ext cx="7476614" cy="2973310"/>
      </dsp:txXfrm>
    </dsp:sp>
    <dsp:sp modelId="{DC9CFB92-D216-4EC7-960F-4F36219C4FDD}">
      <dsp:nvSpPr>
        <dsp:cNvPr id="0" name=""/>
        <dsp:cNvSpPr/>
      </dsp:nvSpPr>
      <dsp:spPr>
        <a:xfrm>
          <a:off x="403762" y="2262981"/>
          <a:ext cx="7267716"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a:t>
          </a:r>
          <a:endParaRPr lang="es-ES" sz="2100" kern="1200" dirty="0">
            <a:solidFill>
              <a:schemeClr val="tx1"/>
            </a:solidFill>
          </a:endParaRPr>
        </a:p>
      </dsp:txBody>
      <dsp:txXfrm>
        <a:off x="459438" y="2318657"/>
        <a:ext cx="7156364" cy="1699033"/>
      </dsp:txXfrm>
    </dsp:sp>
    <dsp:sp modelId="{39FD4BD3-1774-4C3D-9DB7-E80435C1B8D5}">
      <dsp:nvSpPr>
        <dsp:cNvPr id="0" name=""/>
        <dsp:cNvSpPr/>
      </dsp:nvSpPr>
      <dsp:spPr>
        <a:xfrm>
          <a:off x="585454" y="3077654"/>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Obtención y comunicación de información efectiva</a:t>
          </a:r>
        </a:p>
      </dsp:txBody>
      <dsp:txXfrm>
        <a:off x="610508" y="3102708"/>
        <a:ext cx="1310193" cy="764565"/>
      </dsp:txXfrm>
    </dsp:sp>
    <dsp:sp modelId="{DE27DB3C-5538-4F01-8989-C3DEFB76910B}">
      <dsp:nvSpPr>
        <dsp:cNvPr id="0" name=""/>
        <dsp:cNvSpPr/>
      </dsp:nvSpPr>
      <dsp:spPr>
        <a:xfrm>
          <a:off x="1969621" y="3077654"/>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Calidad y suficiencia de la información</a:t>
          </a:r>
        </a:p>
      </dsp:txBody>
      <dsp:txXfrm>
        <a:off x="1994675" y="3102708"/>
        <a:ext cx="1310193" cy="764565"/>
      </dsp:txXfrm>
    </dsp:sp>
    <dsp:sp modelId="{35F56E95-2640-4D35-8F84-DA69A509B139}">
      <dsp:nvSpPr>
        <dsp:cNvPr id="0" name=""/>
        <dsp:cNvSpPr/>
      </dsp:nvSpPr>
      <dsp:spPr>
        <a:xfrm>
          <a:off x="3353787" y="3077654"/>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Sistemas de información</a:t>
          </a:r>
        </a:p>
      </dsp:txBody>
      <dsp:txXfrm>
        <a:off x="3378841" y="3102708"/>
        <a:ext cx="1310193" cy="764565"/>
      </dsp:txXfrm>
    </dsp:sp>
    <dsp:sp modelId="{4775B64B-D088-4804-B9E8-C2F652027DFD}">
      <dsp:nvSpPr>
        <dsp:cNvPr id="0" name=""/>
        <dsp:cNvSpPr/>
      </dsp:nvSpPr>
      <dsp:spPr>
        <a:xfrm>
          <a:off x="4737953" y="3077654"/>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Controles sobre sistemas de información</a:t>
          </a:r>
        </a:p>
      </dsp:txBody>
      <dsp:txXfrm>
        <a:off x="4763007" y="3102708"/>
        <a:ext cx="1310193" cy="764565"/>
      </dsp:txXfrm>
    </dsp:sp>
    <dsp:sp modelId="{113E938C-0AAD-456D-846E-265CEF3B05CD}">
      <dsp:nvSpPr>
        <dsp:cNvPr id="0" name=""/>
        <dsp:cNvSpPr/>
      </dsp:nvSpPr>
      <dsp:spPr>
        <a:xfrm>
          <a:off x="6122120" y="3077654"/>
          <a:ext cx="1360301"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Archivo institucional</a:t>
          </a:r>
        </a:p>
      </dsp:txBody>
      <dsp:txXfrm>
        <a:off x="6147174" y="3102708"/>
        <a:ext cx="1310193" cy="764565"/>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7524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512650" numCol="1" spcCol="1270" anchor="t" anchorCtr="0">
          <a:noAutofit/>
        </a:bodyPr>
        <a:lstStyle/>
        <a:p>
          <a:pPr marL="0" lvl="0" indent="0" algn="l" defTabSz="933450">
            <a:lnSpc>
              <a:spcPct val="90000"/>
            </a:lnSpc>
            <a:spcBef>
              <a:spcPct val="0"/>
            </a:spcBef>
            <a:spcAft>
              <a:spcPct val="35000"/>
            </a:spcAft>
            <a:buNone/>
          </a:pPr>
          <a:r>
            <a:rPr lang="es-PE" sz="2100" kern="1200" dirty="0">
              <a:solidFill>
                <a:schemeClr val="tx1"/>
              </a:solidFill>
            </a:rPr>
            <a:t>CONTROL INTERNO – MARCO INTEGRADO (COSO 2013)</a:t>
          </a:r>
          <a:endParaRPr lang="es-ES" sz="2100" kern="1200" dirty="0">
            <a:solidFill>
              <a:schemeClr val="tx1"/>
            </a:solidFill>
          </a:endParaRPr>
        </a:p>
      </dsp:txBody>
      <dsp:txXfrm>
        <a:off x="112677" y="112677"/>
        <a:ext cx="7849886" cy="4300609"/>
      </dsp:txXfrm>
    </dsp:sp>
    <dsp:sp modelId="{5B96D7ED-D183-40D7-9098-5262BB2F24A0}">
      <dsp:nvSpPr>
        <dsp:cNvPr id="0" name=""/>
        <dsp:cNvSpPr/>
      </dsp:nvSpPr>
      <dsp:spPr>
        <a:xfrm>
          <a:off x="201881" y="892689"/>
          <a:ext cx="7671478" cy="3645776"/>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14.  La organización comunica internamente información, incluido objetivos y responsabilidades que son necesarios para apoyar el funcionamiento del sistema de control interno</a:t>
          </a:r>
          <a:endParaRPr lang="es-ES" sz="1800" b="1" i="1" kern="1200" dirty="0">
            <a:solidFill>
              <a:schemeClr val="tx1"/>
            </a:solidFill>
          </a:endParaRPr>
        </a:p>
      </dsp:txBody>
      <dsp:txXfrm>
        <a:off x="314001" y="1004809"/>
        <a:ext cx="7447238" cy="3421536"/>
      </dsp:txXfrm>
    </dsp:sp>
    <dsp:sp modelId="{DC9CFB92-D216-4EC7-960F-4F36219C4FDD}">
      <dsp:nvSpPr>
        <dsp:cNvPr id="0" name=""/>
        <dsp:cNvSpPr/>
      </dsp:nvSpPr>
      <dsp:spPr>
        <a:xfrm>
          <a:off x="403762" y="2262981"/>
          <a:ext cx="7267716"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a:t>
          </a:r>
          <a:endParaRPr lang="es-ES" sz="2100" kern="1200" dirty="0">
            <a:solidFill>
              <a:schemeClr val="tx1"/>
            </a:solidFill>
          </a:endParaRPr>
        </a:p>
      </dsp:txBody>
      <dsp:txXfrm>
        <a:off x="459438" y="2318657"/>
        <a:ext cx="7156364" cy="1699033"/>
      </dsp:txXfrm>
    </dsp:sp>
    <dsp:sp modelId="{49CE34BC-A23D-4916-87C8-372C4A0462AB}">
      <dsp:nvSpPr>
        <dsp:cNvPr id="0" name=""/>
        <dsp:cNvSpPr/>
      </dsp:nvSpPr>
      <dsp:spPr>
        <a:xfrm>
          <a:off x="585454" y="3077654"/>
          <a:ext cx="2272225"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Canales de comunicación abiertos</a:t>
          </a:r>
        </a:p>
      </dsp:txBody>
      <dsp:txXfrm>
        <a:off x="610508" y="3102708"/>
        <a:ext cx="2222117" cy="764565"/>
      </dsp:txXfrm>
    </dsp:sp>
    <dsp:sp modelId="{13C2A950-79D8-4569-B4AA-6CCEA7E41B34}">
      <dsp:nvSpPr>
        <dsp:cNvPr id="0" name=""/>
        <dsp:cNvSpPr/>
      </dsp:nvSpPr>
      <dsp:spPr>
        <a:xfrm>
          <a:off x="2897544" y="3077654"/>
          <a:ext cx="2272225"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Sistemas de información</a:t>
          </a:r>
        </a:p>
      </dsp:txBody>
      <dsp:txXfrm>
        <a:off x="2922598" y="3102708"/>
        <a:ext cx="2222117" cy="764565"/>
      </dsp:txXfrm>
    </dsp:sp>
    <dsp:sp modelId="{2CE440F8-E110-454A-A34E-43EBF600FCF9}">
      <dsp:nvSpPr>
        <dsp:cNvPr id="0" name=""/>
        <dsp:cNvSpPr/>
      </dsp:nvSpPr>
      <dsp:spPr>
        <a:xfrm>
          <a:off x="5209633" y="3077654"/>
          <a:ext cx="2272225"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rPr>
            <a:t>Controles sobre sistemas de información</a:t>
          </a:r>
        </a:p>
      </dsp:txBody>
      <dsp:txXfrm>
        <a:off x="5234687" y="3102708"/>
        <a:ext cx="2222117" cy="76456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229600"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512650" numCol="1" spcCol="1270" anchor="t" anchorCtr="0">
          <a:noAutofit/>
        </a:bodyPr>
        <a:lstStyle/>
        <a:p>
          <a:pPr marL="0" lvl="0" indent="0" algn="l" defTabSz="933450">
            <a:lnSpc>
              <a:spcPct val="90000"/>
            </a:lnSpc>
            <a:spcBef>
              <a:spcPct val="0"/>
            </a:spcBef>
            <a:spcAft>
              <a:spcPct val="35000"/>
            </a:spcAft>
            <a:buNone/>
          </a:pPr>
          <a:r>
            <a:rPr lang="es-PE" sz="2100" kern="1200" dirty="0">
              <a:solidFill>
                <a:schemeClr val="tx1"/>
              </a:solidFill>
            </a:rPr>
            <a:t>CONTROL INTERNO – MARCO INTEGRADO (COSO 2013)</a:t>
          </a:r>
          <a:endParaRPr lang="es-ES" sz="2100" kern="1200" dirty="0">
            <a:solidFill>
              <a:schemeClr val="tx1"/>
            </a:solidFill>
          </a:endParaRPr>
        </a:p>
      </dsp:txBody>
      <dsp:txXfrm>
        <a:off x="112677" y="112677"/>
        <a:ext cx="8004246" cy="4300609"/>
      </dsp:txXfrm>
    </dsp:sp>
    <dsp:sp modelId="{5B96D7ED-D183-40D7-9098-5262BB2F24A0}">
      <dsp:nvSpPr>
        <dsp:cNvPr id="0" name=""/>
        <dsp:cNvSpPr/>
      </dsp:nvSpPr>
      <dsp:spPr>
        <a:xfrm>
          <a:off x="205740" y="892689"/>
          <a:ext cx="7818120" cy="3645776"/>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2011791" numCol="1" spcCol="1270" anchor="t" anchorCtr="0">
          <a:noAutofit/>
        </a:bodyPr>
        <a:lstStyle/>
        <a:p>
          <a:pPr marL="0" lvl="0" indent="0" algn="l" defTabSz="889000">
            <a:lnSpc>
              <a:spcPct val="90000"/>
            </a:lnSpc>
            <a:spcBef>
              <a:spcPct val="0"/>
            </a:spcBef>
            <a:spcAft>
              <a:spcPct val="35000"/>
            </a:spcAft>
            <a:buNone/>
          </a:pPr>
          <a:r>
            <a:rPr lang="es-PE" sz="2000" b="1" i="1" kern="1200" dirty="0">
              <a:solidFill>
                <a:schemeClr val="tx1"/>
              </a:solidFill>
            </a:rPr>
            <a:t>Principio 15. La organización comunica con los grupos de interés externos sobre los aspectos clave que afectan al funcionamiento del control interno</a:t>
          </a:r>
          <a:endParaRPr lang="es-ES" sz="2000" b="1" i="1" kern="1200" dirty="0">
            <a:solidFill>
              <a:schemeClr val="tx1"/>
            </a:solidFill>
          </a:endParaRPr>
        </a:p>
      </dsp:txBody>
      <dsp:txXfrm>
        <a:off x="317860" y="1004809"/>
        <a:ext cx="7593880" cy="3421536"/>
      </dsp:txXfrm>
    </dsp:sp>
    <dsp:sp modelId="{DC9CFB92-D216-4EC7-960F-4F36219C4FDD}">
      <dsp:nvSpPr>
        <dsp:cNvPr id="0" name=""/>
        <dsp:cNvSpPr/>
      </dsp:nvSpPr>
      <dsp:spPr>
        <a:xfrm>
          <a:off x="411480" y="2262981"/>
          <a:ext cx="7406640"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a:t>
          </a:r>
          <a:endParaRPr lang="es-ES" sz="2100" kern="1200" dirty="0">
            <a:solidFill>
              <a:schemeClr val="tx1"/>
            </a:solidFill>
          </a:endParaRPr>
        </a:p>
      </dsp:txBody>
      <dsp:txXfrm>
        <a:off x="467156" y="2318657"/>
        <a:ext cx="7295288" cy="1699033"/>
      </dsp:txXfrm>
    </dsp:sp>
    <dsp:sp modelId="{99F83D8C-F292-4389-9BC2-BEF9CDA743EA}">
      <dsp:nvSpPr>
        <dsp:cNvPr id="0" name=""/>
        <dsp:cNvSpPr/>
      </dsp:nvSpPr>
      <dsp:spPr>
        <a:xfrm>
          <a:off x="596646"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rPr>
            <a:t>Canales de comunicación abiertos</a:t>
          </a:r>
        </a:p>
      </dsp:txBody>
      <dsp:txXfrm>
        <a:off x="621700" y="3102708"/>
        <a:ext cx="2265551" cy="764565"/>
      </dsp:txXfrm>
    </dsp:sp>
    <dsp:sp modelId="{94BB29B6-9870-4FBC-B0B4-69BB0E45E4B2}">
      <dsp:nvSpPr>
        <dsp:cNvPr id="0" name=""/>
        <dsp:cNvSpPr/>
      </dsp:nvSpPr>
      <dsp:spPr>
        <a:xfrm>
          <a:off x="2952931"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a:solidFill>
                <a:schemeClr val="tx1"/>
              </a:solidFill>
            </a:rPr>
            <a:t>Sistemas de información</a:t>
          </a:r>
          <a:endParaRPr lang="es-ES" sz="1700" kern="1200" dirty="0">
            <a:solidFill>
              <a:schemeClr val="tx1"/>
            </a:solidFill>
          </a:endParaRPr>
        </a:p>
      </dsp:txBody>
      <dsp:txXfrm>
        <a:off x="2977985" y="3102708"/>
        <a:ext cx="2265551" cy="764565"/>
      </dsp:txXfrm>
    </dsp:sp>
    <dsp:sp modelId="{03269994-7ADF-4950-9A17-6BDC0DD59A61}">
      <dsp:nvSpPr>
        <dsp:cNvPr id="0" name=""/>
        <dsp:cNvSpPr/>
      </dsp:nvSpPr>
      <dsp:spPr>
        <a:xfrm>
          <a:off x="5309217" y="3077654"/>
          <a:ext cx="2315659"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solidFill>
                <a:schemeClr val="tx1"/>
              </a:solidFill>
            </a:rPr>
            <a:t>Controles sobre sistemas de información</a:t>
          </a:r>
        </a:p>
      </dsp:txBody>
      <dsp:txXfrm>
        <a:off x="5334271" y="3102708"/>
        <a:ext cx="2265551" cy="76456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8003232"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512650" numCol="1" spcCol="1270" anchor="t" anchorCtr="0">
          <a:noAutofit/>
        </a:bodyPr>
        <a:lstStyle/>
        <a:p>
          <a:pPr marL="0" lvl="0" indent="0" algn="l" defTabSz="933450">
            <a:lnSpc>
              <a:spcPct val="90000"/>
            </a:lnSpc>
            <a:spcBef>
              <a:spcPct val="0"/>
            </a:spcBef>
            <a:spcAft>
              <a:spcPct val="35000"/>
            </a:spcAft>
            <a:buNone/>
          </a:pPr>
          <a:r>
            <a:rPr lang="es-PE" sz="2100" kern="1200" dirty="0">
              <a:solidFill>
                <a:schemeClr val="tx1"/>
              </a:solidFill>
            </a:rPr>
            <a:t>CONTROL INTERNO – MARCO INTEGRADO (COSO 2013)</a:t>
          </a:r>
          <a:endParaRPr lang="es-ES" sz="2100" kern="1200" dirty="0">
            <a:solidFill>
              <a:schemeClr val="tx1"/>
            </a:solidFill>
          </a:endParaRPr>
        </a:p>
      </dsp:txBody>
      <dsp:txXfrm>
        <a:off x="112677" y="112677"/>
        <a:ext cx="7777878" cy="4300609"/>
      </dsp:txXfrm>
    </dsp:sp>
    <dsp:sp modelId="{5B96D7ED-D183-40D7-9098-5262BB2F24A0}">
      <dsp:nvSpPr>
        <dsp:cNvPr id="0" name=""/>
        <dsp:cNvSpPr/>
      </dsp:nvSpPr>
      <dsp:spPr>
        <a:xfrm>
          <a:off x="200080" y="820692"/>
          <a:ext cx="7603070" cy="3789769"/>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16. La organización selecciona, desarrolla y realiza evaluaciones continuas o independientes para determinar si los componentes del sistema de control interno están presentes y en funcionamiento</a:t>
          </a:r>
          <a:endParaRPr lang="es-ES" sz="1800" b="1" i="1" kern="1200" dirty="0">
            <a:solidFill>
              <a:schemeClr val="tx1"/>
            </a:solidFill>
          </a:endParaRPr>
        </a:p>
      </dsp:txBody>
      <dsp:txXfrm>
        <a:off x="316628" y="937240"/>
        <a:ext cx="7369974" cy="3556673"/>
      </dsp:txXfrm>
    </dsp:sp>
    <dsp:sp modelId="{DC9CFB92-D216-4EC7-960F-4F36219C4FDD}">
      <dsp:nvSpPr>
        <dsp:cNvPr id="0" name=""/>
        <dsp:cNvSpPr/>
      </dsp:nvSpPr>
      <dsp:spPr>
        <a:xfrm>
          <a:off x="429909" y="2404861"/>
          <a:ext cx="7202908"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a:t>
          </a:r>
          <a:endParaRPr lang="es-ES" sz="2100" kern="1200" dirty="0">
            <a:solidFill>
              <a:schemeClr val="tx1"/>
            </a:solidFill>
          </a:endParaRPr>
        </a:p>
      </dsp:txBody>
      <dsp:txXfrm>
        <a:off x="485585" y="2460537"/>
        <a:ext cx="7091556" cy="1699033"/>
      </dsp:txXfrm>
    </dsp:sp>
    <dsp:sp modelId="{39FD4BD3-1774-4C3D-9DB7-E80435C1B8D5}">
      <dsp:nvSpPr>
        <dsp:cNvPr id="0" name=""/>
        <dsp:cNvSpPr/>
      </dsp:nvSpPr>
      <dsp:spPr>
        <a:xfrm>
          <a:off x="580379" y="3221656"/>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Monitoreo del control interno</a:t>
          </a:r>
        </a:p>
      </dsp:txBody>
      <dsp:txXfrm>
        <a:off x="605433" y="3246710"/>
        <a:ext cx="1637194" cy="764565"/>
      </dsp:txXfrm>
    </dsp:sp>
    <dsp:sp modelId="{6E82B100-BA72-4B2B-9DFE-62F6AE6896D9}">
      <dsp:nvSpPr>
        <dsp:cNvPr id="0" name=""/>
        <dsp:cNvSpPr/>
      </dsp:nvSpPr>
      <dsp:spPr>
        <a:xfrm>
          <a:off x="2297284" y="3221656"/>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Evaluación del desempeño institucional</a:t>
          </a:r>
        </a:p>
      </dsp:txBody>
      <dsp:txXfrm>
        <a:off x="2322338" y="3246710"/>
        <a:ext cx="1637194" cy="764565"/>
      </dsp:txXfrm>
    </dsp:sp>
    <dsp:sp modelId="{6893C3F2-5026-434C-BB77-BF46FAF4808F}">
      <dsp:nvSpPr>
        <dsp:cNvPr id="0" name=""/>
        <dsp:cNvSpPr/>
      </dsp:nvSpPr>
      <dsp:spPr>
        <a:xfrm>
          <a:off x="4014042" y="3246373"/>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Asesoría externa para monitoreo del control interno</a:t>
          </a:r>
        </a:p>
      </dsp:txBody>
      <dsp:txXfrm>
        <a:off x="4039096" y="3271427"/>
        <a:ext cx="1637194" cy="764565"/>
      </dsp:txXfrm>
    </dsp:sp>
    <dsp:sp modelId="{4FE14EC5-A79C-4468-9D56-94749736F5A7}">
      <dsp:nvSpPr>
        <dsp:cNvPr id="0" name=""/>
        <dsp:cNvSpPr/>
      </dsp:nvSpPr>
      <dsp:spPr>
        <a:xfrm>
          <a:off x="5730947" y="3246373"/>
          <a:ext cx="16873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rPr>
            <a:t>Cumplimiento de los estándares internacionales de auditoría interna</a:t>
          </a:r>
        </a:p>
      </dsp:txBody>
      <dsp:txXfrm>
        <a:off x="5756001" y="3271427"/>
        <a:ext cx="1637194" cy="764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883F0-53F4-430C-8520-123943C7ED34}">
      <dsp:nvSpPr>
        <dsp:cNvPr id="0" name=""/>
        <dsp:cNvSpPr/>
      </dsp:nvSpPr>
      <dsp:spPr>
        <a:xfrm>
          <a:off x="169146" y="158107"/>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C12B7C-D50D-4391-89BD-D0EB22C6250D}">
      <dsp:nvSpPr>
        <dsp:cNvPr id="0" name=""/>
        <dsp:cNvSpPr/>
      </dsp:nvSpPr>
      <dsp:spPr>
        <a:xfrm>
          <a:off x="116544" y="499516"/>
          <a:ext cx="1845550" cy="54978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Ética pública</a:t>
          </a:r>
        </a:p>
      </dsp:txBody>
      <dsp:txXfrm>
        <a:off x="116544" y="499516"/>
        <a:ext cx="1845550" cy="549783"/>
      </dsp:txXfrm>
    </dsp:sp>
    <dsp:sp modelId="{71914828-F493-482B-96FE-ADE8A5BCB843}">
      <dsp:nvSpPr>
        <dsp:cNvPr id="0" name=""/>
        <dsp:cNvSpPr/>
      </dsp:nvSpPr>
      <dsp:spPr>
        <a:xfrm>
          <a:off x="2421135" y="153357"/>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3968DFE-00D4-4C0D-9207-816797E1E836}">
      <dsp:nvSpPr>
        <dsp:cNvPr id="0" name=""/>
        <dsp:cNvSpPr/>
      </dsp:nvSpPr>
      <dsp:spPr>
        <a:xfrm>
          <a:off x="2391008" y="485268"/>
          <a:ext cx="1752266" cy="56878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Transparencia</a:t>
          </a:r>
        </a:p>
      </dsp:txBody>
      <dsp:txXfrm>
        <a:off x="2391008" y="485268"/>
        <a:ext cx="1752266" cy="568781"/>
      </dsp:txXfrm>
    </dsp:sp>
    <dsp:sp modelId="{23CB1CB3-09C5-41BE-A883-E39AD07C6B57}">
      <dsp:nvSpPr>
        <dsp:cNvPr id="0" name=""/>
        <dsp:cNvSpPr/>
      </dsp:nvSpPr>
      <dsp:spPr>
        <a:xfrm>
          <a:off x="4639567" y="71328"/>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755C73-04FE-4674-8F5F-727167B3A1F7}">
      <dsp:nvSpPr>
        <dsp:cNvPr id="0" name=""/>
        <dsp:cNvSpPr/>
      </dsp:nvSpPr>
      <dsp:spPr>
        <a:xfrm>
          <a:off x="4729880" y="471030"/>
          <a:ext cx="1569024" cy="5521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Legalidad</a:t>
          </a:r>
        </a:p>
      </dsp:txBody>
      <dsp:txXfrm>
        <a:off x="4729880" y="471030"/>
        <a:ext cx="1569024" cy="552182"/>
      </dsp:txXfrm>
    </dsp:sp>
    <dsp:sp modelId="{3EEE8F88-EFBF-4135-B8F0-2E3C2F434C7C}">
      <dsp:nvSpPr>
        <dsp:cNvPr id="0" name=""/>
        <dsp:cNvSpPr/>
      </dsp:nvSpPr>
      <dsp:spPr>
        <a:xfrm>
          <a:off x="6740209" y="151206"/>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29C5BFC-B4EB-4778-A8F6-DCA225F4A569}">
      <dsp:nvSpPr>
        <dsp:cNvPr id="0" name=""/>
        <dsp:cNvSpPr/>
      </dsp:nvSpPr>
      <dsp:spPr>
        <a:xfrm>
          <a:off x="6823279" y="544871"/>
          <a:ext cx="1568949" cy="57738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Rendición de cuenta</a:t>
          </a:r>
        </a:p>
      </dsp:txBody>
      <dsp:txXfrm>
        <a:off x="6823279" y="544871"/>
        <a:ext cx="1568949" cy="577388"/>
      </dsp:txXfrm>
    </dsp:sp>
    <dsp:sp modelId="{D9BC8BD9-F8E0-4F2F-9637-7233BDAF5C06}">
      <dsp:nvSpPr>
        <dsp:cNvPr id="0" name=""/>
        <dsp:cNvSpPr/>
      </dsp:nvSpPr>
      <dsp:spPr>
        <a:xfrm>
          <a:off x="61018" y="1869293"/>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8CA1470-518D-4FF2-A828-A4F1A8A9D2B2}">
      <dsp:nvSpPr>
        <dsp:cNvPr id="0" name=""/>
        <dsp:cNvSpPr/>
      </dsp:nvSpPr>
      <dsp:spPr>
        <a:xfrm>
          <a:off x="0" y="2261237"/>
          <a:ext cx="2081138" cy="45289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Complementariedad</a:t>
          </a:r>
        </a:p>
      </dsp:txBody>
      <dsp:txXfrm>
        <a:off x="0" y="2261237"/>
        <a:ext cx="2081138" cy="452897"/>
      </dsp:txXfrm>
    </dsp:sp>
    <dsp:sp modelId="{C8A89C0C-0706-45D7-9F68-0247276982DA}">
      <dsp:nvSpPr>
        <dsp:cNvPr id="0" name=""/>
        <dsp:cNvSpPr/>
      </dsp:nvSpPr>
      <dsp:spPr>
        <a:xfrm>
          <a:off x="2430802" y="1844691"/>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E802596-C07D-404F-B1C7-E7018C842248}">
      <dsp:nvSpPr>
        <dsp:cNvPr id="0" name=""/>
        <dsp:cNvSpPr/>
      </dsp:nvSpPr>
      <dsp:spPr>
        <a:xfrm>
          <a:off x="2423015" y="2253484"/>
          <a:ext cx="1839698" cy="5513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Prevención</a:t>
          </a:r>
        </a:p>
      </dsp:txBody>
      <dsp:txXfrm>
        <a:off x="2423015" y="2253484"/>
        <a:ext cx="1839698" cy="551307"/>
      </dsp:txXfrm>
    </dsp:sp>
    <dsp:sp modelId="{EFA6952D-1165-4074-95BF-5C52D4BFD43F}">
      <dsp:nvSpPr>
        <dsp:cNvPr id="0" name=""/>
        <dsp:cNvSpPr/>
      </dsp:nvSpPr>
      <dsp:spPr>
        <a:xfrm>
          <a:off x="4679865" y="1845917"/>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5C20B85-7DB7-4210-A2EE-B921625380C0}">
      <dsp:nvSpPr>
        <dsp:cNvPr id="0" name=""/>
        <dsp:cNvSpPr/>
      </dsp:nvSpPr>
      <dsp:spPr>
        <a:xfrm>
          <a:off x="4686755" y="2191108"/>
          <a:ext cx="1762040" cy="54640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Autorregulación</a:t>
          </a:r>
        </a:p>
      </dsp:txBody>
      <dsp:txXfrm>
        <a:off x="4686755" y="2191108"/>
        <a:ext cx="1762040" cy="546403"/>
      </dsp:txXfrm>
    </dsp:sp>
    <dsp:sp modelId="{60D61F2D-3110-4C6F-979B-B6D3780075E5}">
      <dsp:nvSpPr>
        <dsp:cNvPr id="0" name=""/>
        <dsp:cNvSpPr/>
      </dsp:nvSpPr>
      <dsp:spPr>
        <a:xfrm>
          <a:off x="6890100" y="1893274"/>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E479146-FA54-412F-AFC9-8A145707C436}">
      <dsp:nvSpPr>
        <dsp:cNvPr id="0" name=""/>
        <dsp:cNvSpPr/>
      </dsp:nvSpPr>
      <dsp:spPr>
        <a:xfrm>
          <a:off x="7008812" y="2333178"/>
          <a:ext cx="1485424" cy="35697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Integración</a:t>
          </a:r>
        </a:p>
      </dsp:txBody>
      <dsp:txXfrm>
        <a:off x="7008812" y="2333178"/>
        <a:ext cx="1485424" cy="356972"/>
      </dsp:txXfrm>
    </dsp:sp>
    <dsp:sp modelId="{0EF0FCEC-CB52-43DC-8D9E-7C066CA17B76}">
      <dsp:nvSpPr>
        <dsp:cNvPr id="0" name=""/>
        <dsp:cNvSpPr/>
      </dsp:nvSpPr>
      <dsp:spPr>
        <a:xfrm>
          <a:off x="146835" y="3529505"/>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768ACF-D05A-4E48-AB89-2300DE2CE3EC}">
      <dsp:nvSpPr>
        <dsp:cNvPr id="0" name=""/>
        <dsp:cNvSpPr/>
      </dsp:nvSpPr>
      <dsp:spPr>
        <a:xfrm>
          <a:off x="169276" y="3956804"/>
          <a:ext cx="1884676" cy="5184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Integralidad</a:t>
          </a:r>
        </a:p>
      </dsp:txBody>
      <dsp:txXfrm>
        <a:off x="169276" y="3956804"/>
        <a:ext cx="1884676" cy="518473"/>
      </dsp:txXfrm>
    </dsp:sp>
    <dsp:sp modelId="{33A7894E-294C-494C-B66C-50C91BC95E23}">
      <dsp:nvSpPr>
        <dsp:cNvPr id="0" name=""/>
        <dsp:cNvSpPr/>
      </dsp:nvSpPr>
      <dsp:spPr>
        <a:xfrm>
          <a:off x="2418387" y="3525135"/>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EEE65D-10D8-4316-9B53-9D96341D2B5C}">
      <dsp:nvSpPr>
        <dsp:cNvPr id="0" name=""/>
        <dsp:cNvSpPr/>
      </dsp:nvSpPr>
      <dsp:spPr>
        <a:xfrm>
          <a:off x="2543271" y="3943693"/>
          <a:ext cx="1574356" cy="53595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Autocontrol</a:t>
          </a:r>
        </a:p>
      </dsp:txBody>
      <dsp:txXfrm>
        <a:off x="2543271" y="3943693"/>
        <a:ext cx="1574356" cy="535954"/>
      </dsp:txXfrm>
    </dsp:sp>
    <dsp:sp modelId="{6C1F27B4-30A6-463A-B152-7ACC52BE4F3C}">
      <dsp:nvSpPr>
        <dsp:cNvPr id="0" name=""/>
        <dsp:cNvSpPr/>
      </dsp:nvSpPr>
      <dsp:spPr>
        <a:xfrm>
          <a:off x="4534780" y="3525135"/>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67E456-0215-4EE3-BB4E-8BD7561254FC}">
      <dsp:nvSpPr>
        <dsp:cNvPr id="0" name=""/>
        <dsp:cNvSpPr/>
      </dsp:nvSpPr>
      <dsp:spPr>
        <a:xfrm>
          <a:off x="4581731" y="3943693"/>
          <a:ext cx="1681916" cy="53595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Autoevaluación</a:t>
          </a:r>
        </a:p>
      </dsp:txBody>
      <dsp:txXfrm>
        <a:off x="4581731" y="3943693"/>
        <a:ext cx="1681916" cy="535954"/>
      </dsp:txXfrm>
    </dsp:sp>
    <dsp:sp modelId="{3B1D9B81-77F0-4BD7-8741-B1BF2ED5F945}">
      <dsp:nvSpPr>
        <dsp:cNvPr id="0" name=""/>
        <dsp:cNvSpPr/>
      </dsp:nvSpPr>
      <dsp:spPr>
        <a:xfrm>
          <a:off x="6704953" y="3525135"/>
          <a:ext cx="1723825" cy="1273900"/>
        </a:xfrm>
        <a:prstGeom prst="rect">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B174F1E-C29B-46DA-8B29-086F132A1BA7}">
      <dsp:nvSpPr>
        <dsp:cNvPr id="0" name=""/>
        <dsp:cNvSpPr/>
      </dsp:nvSpPr>
      <dsp:spPr>
        <a:xfrm>
          <a:off x="6719091" y="3943693"/>
          <a:ext cx="1684085" cy="53595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5000"/>
            </a:spcAft>
            <a:buNone/>
          </a:pPr>
          <a:r>
            <a:rPr lang="es-PE" sz="1800" kern="1200" dirty="0">
              <a:solidFill>
                <a:schemeClr val="tx1"/>
              </a:solidFill>
            </a:rPr>
            <a:t>Evaluación</a:t>
          </a:r>
          <a:r>
            <a:rPr lang="es-PE" sz="1400" kern="1200" dirty="0">
              <a:solidFill>
                <a:schemeClr val="tx1"/>
              </a:solidFill>
            </a:rPr>
            <a:t> </a:t>
          </a:r>
          <a:r>
            <a:rPr lang="es-PE" sz="1800" kern="1200" dirty="0">
              <a:solidFill>
                <a:schemeClr val="tx1"/>
              </a:solidFill>
            </a:rPr>
            <a:t>separada</a:t>
          </a:r>
          <a:endParaRPr lang="es-PE" sz="1400" kern="1200" dirty="0">
            <a:solidFill>
              <a:schemeClr val="tx1"/>
            </a:solidFill>
          </a:endParaRPr>
        </a:p>
      </dsp:txBody>
      <dsp:txXfrm>
        <a:off x="6719091" y="3943693"/>
        <a:ext cx="1684085" cy="53595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7D7B5-9061-4835-8ECB-40516041464F}">
      <dsp:nvSpPr>
        <dsp:cNvPr id="0" name=""/>
        <dsp:cNvSpPr/>
      </dsp:nvSpPr>
      <dsp:spPr>
        <a:xfrm>
          <a:off x="0" y="0"/>
          <a:ext cx="7931224" cy="4525963"/>
        </a:xfrm>
        <a:prstGeom prst="roundRect">
          <a:avLst>
            <a:gd name="adj" fmla="val 85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3512650" numCol="1" spcCol="1270" anchor="t" anchorCtr="0">
          <a:noAutofit/>
        </a:bodyPr>
        <a:lstStyle/>
        <a:p>
          <a:pPr marL="0" lvl="0" indent="0" algn="l" defTabSz="933450">
            <a:lnSpc>
              <a:spcPct val="90000"/>
            </a:lnSpc>
            <a:spcBef>
              <a:spcPct val="0"/>
            </a:spcBef>
            <a:spcAft>
              <a:spcPct val="35000"/>
            </a:spcAft>
            <a:buNone/>
          </a:pPr>
          <a:r>
            <a:rPr lang="es-PE" sz="2100" kern="1200" dirty="0">
              <a:solidFill>
                <a:schemeClr val="tx1"/>
              </a:solidFill>
            </a:rPr>
            <a:t>CONTROL INTERNO – MARCO INTEGRADO (COSO 2013)</a:t>
          </a:r>
          <a:endParaRPr lang="es-ES" sz="2100" kern="1200" dirty="0">
            <a:solidFill>
              <a:schemeClr val="tx1"/>
            </a:solidFill>
          </a:endParaRPr>
        </a:p>
      </dsp:txBody>
      <dsp:txXfrm>
        <a:off x="112677" y="112677"/>
        <a:ext cx="7705870" cy="4300609"/>
      </dsp:txXfrm>
    </dsp:sp>
    <dsp:sp modelId="{5B96D7ED-D183-40D7-9098-5262BB2F24A0}">
      <dsp:nvSpPr>
        <dsp:cNvPr id="0" name=""/>
        <dsp:cNvSpPr/>
      </dsp:nvSpPr>
      <dsp:spPr>
        <a:xfrm>
          <a:off x="198280" y="892689"/>
          <a:ext cx="7534662" cy="3645776"/>
        </a:xfrm>
        <a:prstGeom prst="roundRect">
          <a:avLst>
            <a:gd name="adj" fmla="val 105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011791" numCol="1" spcCol="1270" anchor="t" anchorCtr="0">
          <a:noAutofit/>
        </a:bodyPr>
        <a:lstStyle/>
        <a:p>
          <a:pPr marL="0" lvl="0" indent="0" algn="l" defTabSz="800100">
            <a:lnSpc>
              <a:spcPct val="90000"/>
            </a:lnSpc>
            <a:spcBef>
              <a:spcPct val="0"/>
            </a:spcBef>
            <a:spcAft>
              <a:spcPct val="35000"/>
            </a:spcAft>
            <a:buNone/>
          </a:pPr>
          <a:r>
            <a:rPr lang="es-PE" sz="1800" b="1" i="1" kern="1200" dirty="0">
              <a:solidFill>
                <a:schemeClr val="tx1"/>
              </a:solidFill>
            </a:rPr>
            <a:t>Principio 17. La organización evalúa y comunica las deficiencias de control interno de forma oportuna a las partes responsables de aplicar medidas correctivas, incluyendo la alta dirección y el consejo, según corresponda</a:t>
          </a:r>
          <a:endParaRPr lang="es-ES" sz="1800" b="1" i="1" kern="1200" dirty="0">
            <a:solidFill>
              <a:schemeClr val="tx1"/>
            </a:solidFill>
          </a:endParaRPr>
        </a:p>
      </dsp:txBody>
      <dsp:txXfrm>
        <a:off x="310400" y="1004809"/>
        <a:ext cx="7310422" cy="3421536"/>
      </dsp:txXfrm>
    </dsp:sp>
    <dsp:sp modelId="{DC9CFB92-D216-4EC7-960F-4F36219C4FDD}">
      <dsp:nvSpPr>
        <dsp:cNvPr id="0" name=""/>
        <dsp:cNvSpPr/>
      </dsp:nvSpPr>
      <dsp:spPr>
        <a:xfrm>
          <a:off x="426041" y="2548877"/>
          <a:ext cx="7138101" cy="1810385"/>
        </a:xfrm>
        <a:prstGeom prst="roundRect">
          <a:avLst>
            <a:gd name="adj" fmla="val 105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1021862" numCol="1" spcCol="1270" anchor="t" anchorCtr="0">
          <a:noAutofit/>
        </a:bodyPr>
        <a:lstStyle/>
        <a:p>
          <a:pPr marL="0" lvl="0" indent="0" algn="l" defTabSz="933450">
            <a:lnSpc>
              <a:spcPct val="90000"/>
            </a:lnSpc>
            <a:spcBef>
              <a:spcPct val="0"/>
            </a:spcBef>
            <a:spcAft>
              <a:spcPct val="35000"/>
            </a:spcAft>
            <a:buNone/>
          </a:pPr>
          <a:r>
            <a:rPr lang="es-PE" sz="2100" b="0" kern="1200" dirty="0">
              <a:solidFill>
                <a:schemeClr val="tx1"/>
              </a:solidFill>
            </a:rPr>
            <a:t>MARCO RECTOR DEL CONTROL INTERNO INSTITUCIONAL DE LOS RECURSOS PÚBLICOS</a:t>
          </a:r>
          <a:endParaRPr lang="es-ES" sz="2100" kern="1200" dirty="0">
            <a:solidFill>
              <a:schemeClr val="tx1"/>
            </a:solidFill>
          </a:endParaRPr>
        </a:p>
      </dsp:txBody>
      <dsp:txXfrm>
        <a:off x="481717" y="2604553"/>
        <a:ext cx="7026749" cy="1699033"/>
      </dsp:txXfrm>
    </dsp:sp>
    <dsp:sp modelId="{49CE34BC-A23D-4916-87C8-372C4A0462AB}">
      <dsp:nvSpPr>
        <dsp:cNvPr id="0" name=""/>
        <dsp:cNvSpPr/>
      </dsp:nvSpPr>
      <dsp:spPr>
        <a:xfrm>
          <a:off x="622624" y="3365674"/>
          <a:ext cx="22317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Reporte de deficiencias</a:t>
          </a:r>
        </a:p>
      </dsp:txBody>
      <dsp:txXfrm>
        <a:off x="647678" y="3390728"/>
        <a:ext cx="2181594" cy="764565"/>
      </dsp:txXfrm>
    </dsp:sp>
    <dsp:sp modelId="{3FAA7B6A-7551-41BC-8F39-B7E4A0A51F31}">
      <dsp:nvSpPr>
        <dsp:cNvPr id="0" name=""/>
        <dsp:cNvSpPr/>
      </dsp:nvSpPr>
      <dsp:spPr>
        <a:xfrm>
          <a:off x="2893479" y="3365674"/>
          <a:ext cx="22317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chemeClr val="tx1"/>
              </a:solidFill>
            </a:rPr>
            <a:t>Toma de acciones correctivas</a:t>
          </a:r>
        </a:p>
      </dsp:txBody>
      <dsp:txXfrm>
        <a:off x="2918533" y="3390728"/>
        <a:ext cx="2181594" cy="764565"/>
      </dsp:txXfrm>
    </dsp:sp>
    <dsp:sp modelId="{E2A316C9-F3C2-453D-8913-05C6170DD0F1}">
      <dsp:nvSpPr>
        <dsp:cNvPr id="0" name=""/>
        <dsp:cNvSpPr/>
      </dsp:nvSpPr>
      <dsp:spPr>
        <a:xfrm>
          <a:off x="5116723" y="3390391"/>
          <a:ext cx="2231702" cy="814673"/>
        </a:xfrm>
        <a:prstGeom prst="roundRect">
          <a:avLst>
            <a:gd name="adj" fmla="val 105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a:solidFill>
                <a:schemeClr val="tx1"/>
              </a:solidFill>
            </a:rPr>
            <a:t>Cumplimiento de los estándares internacionales de auditoría interna</a:t>
          </a:r>
          <a:endParaRPr lang="es-ES" sz="1400" kern="1200" dirty="0">
            <a:solidFill>
              <a:schemeClr val="tx1"/>
            </a:solidFill>
          </a:endParaRPr>
        </a:p>
      </dsp:txBody>
      <dsp:txXfrm>
        <a:off x="5141777" y="3415445"/>
        <a:ext cx="2181594" cy="764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0FB83-F6B4-40B9-A64F-819CF8519347}">
      <dsp:nvSpPr>
        <dsp:cNvPr id="0" name=""/>
        <dsp:cNvSpPr/>
      </dsp:nvSpPr>
      <dsp:spPr>
        <a:xfrm>
          <a:off x="194295"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Planeación</a:t>
          </a:r>
        </a:p>
      </dsp:txBody>
      <dsp:txXfrm>
        <a:off x="194295" y="254091"/>
        <a:ext cx="3811333" cy="1191041"/>
      </dsp:txXfrm>
    </dsp:sp>
    <dsp:sp modelId="{91FC111A-B7FB-46DB-89AB-81AD7CF51B9C}">
      <dsp:nvSpPr>
        <dsp:cNvPr id="0" name=""/>
        <dsp:cNvSpPr/>
      </dsp:nvSpPr>
      <dsp:spPr>
        <a:xfrm>
          <a:off x="35489" y="82051"/>
          <a:ext cx="833729" cy="12505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6CDD0-7BFC-4EE7-B0D2-172D66C083DA}">
      <dsp:nvSpPr>
        <dsp:cNvPr id="0" name=""/>
        <dsp:cNvSpPr/>
      </dsp:nvSpPr>
      <dsp:spPr>
        <a:xfrm>
          <a:off x="4382776" y="254091"/>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Eficacia</a:t>
          </a:r>
        </a:p>
      </dsp:txBody>
      <dsp:txXfrm>
        <a:off x="4382776" y="254091"/>
        <a:ext cx="3811333" cy="1191041"/>
      </dsp:txXfrm>
    </dsp:sp>
    <dsp:sp modelId="{072E31C1-90FF-4CD0-BB6E-671EA779C013}">
      <dsp:nvSpPr>
        <dsp:cNvPr id="0" name=""/>
        <dsp:cNvSpPr/>
      </dsp:nvSpPr>
      <dsp:spPr>
        <a:xfrm>
          <a:off x="4223971" y="82051"/>
          <a:ext cx="833729" cy="125059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46A56-C9A1-4E47-A61B-14E92487A99A}">
      <dsp:nvSpPr>
        <dsp:cNvPr id="0" name=""/>
        <dsp:cNvSpPr/>
      </dsp:nvSpPr>
      <dsp:spPr>
        <a:xfrm>
          <a:off x="194295"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Economía</a:t>
          </a:r>
        </a:p>
      </dsp:txBody>
      <dsp:txXfrm>
        <a:off x="194295" y="1753480"/>
        <a:ext cx="3811333" cy="1191041"/>
      </dsp:txXfrm>
    </dsp:sp>
    <dsp:sp modelId="{DCE63934-12D2-47DB-87AA-1E509B59B2D0}">
      <dsp:nvSpPr>
        <dsp:cNvPr id="0" name=""/>
        <dsp:cNvSpPr/>
      </dsp:nvSpPr>
      <dsp:spPr>
        <a:xfrm>
          <a:off x="35489" y="1581440"/>
          <a:ext cx="833729" cy="125059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44C6E-BEAF-4DEE-9A25-1E9A3CDBD35A}">
      <dsp:nvSpPr>
        <dsp:cNvPr id="0" name=""/>
        <dsp:cNvSpPr/>
      </dsp:nvSpPr>
      <dsp:spPr>
        <a:xfrm>
          <a:off x="4382776" y="1753480"/>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Eficiencia</a:t>
          </a:r>
        </a:p>
      </dsp:txBody>
      <dsp:txXfrm>
        <a:off x="4382776" y="1753480"/>
        <a:ext cx="3811333" cy="1191041"/>
      </dsp:txXfrm>
    </dsp:sp>
    <dsp:sp modelId="{5A6FFB51-9565-4244-89C3-BE60D05DCD92}">
      <dsp:nvSpPr>
        <dsp:cNvPr id="0" name=""/>
        <dsp:cNvSpPr/>
      </dsp:nvSpPr>
      <dsp:spPr>
        <a:xfrm>
          <a:off x="4223971" y="1581440"/>
          <a:ext cx="833729" cy="125059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E7939-F34B-4B46-9E38-E69030729A56}">
      <dsp:nvSpPr>
        <dsp:cNvPr id="0" name=""/>
        <dsp:cNvSpPr/>
      </dsp:nvSpPr>
      <dsp:spPr>
        <a:xfrm>
          <a:off x="194295"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Confiabilidad</a:t>
          </a:r>
        </a:p>
      </dsp:txBody>
      <dsp:txXfrm>
        <a:off x="194295" y="3252869"/>
        <a:ext cx="3811333" cy="1191041"/>
      </dsp:txXfrm>
    </dsp:sp>
    <dsp:sp modelId="{2A1E1327-501D-435C-91AC-AA86B0191F4D}">
      <dsp:nvSpPr>
        <dsp:cNvPr id="0" name=""/>
        <dsp:cNvSpPr/>
      </dsp:nvSpPr>
      <dsp:spPr>
        <a:xfrm>
          <a:off x="35489" y="3080830"/>
          <a:ext cx="833729" cy="125059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C4B73-16D1-4BA1-BC88-626C84C05398}">
      <dsp:nvSpPr>
        <dsp:cNvPr id="0" name=""/>
        <dsp:cNvSpPr/>
      </dsp:nvSpPr>
      <dsp:spPr>
        <a:xfrm>
          <a:off x="4382776" y="3252869"/>
          <a:ext cx="3811333" cy="119104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6732" tIns="156210" rIns="156210" bIns="156210" numCol="1" spcCol="1270" anchor="ctr" anchorCtr="0">
          <a:noAutofit/>
        </a:bodyPr>
        <a:lstStyle/>
        <a:p>
          <a:pPr marL="0" lvl="0" indent="0" algn="l" defTabSz="1822450">
            <a:lnSpc>
              <a:spcPct val="90000"/>
            </a:lnSpc>
            <a:spcBef>
              <a:spcPct val="0"/>
            </a:spcBef>
            <a:spcAft>
              <a:spcPct val="35000"/>
            </a:spcAft>
            <a:buNone/>
          </a:pPr>
          <a:r>
            <a:rPr lang="es-PE" sz="4100" kern="1200" dirty="0"/>
            <a:t>Priorización</a:t>
          </a:r>
        </a:p>
      </dsp:txBody>
      <dsp:txXfrm>
        <a:off x="4382776" y="3252869"/>
        <a:ext cx="3811333" cy="1191041"/>
      </dsp:txXfrm>
    </dsp:sp>
    <dsp:sp modelId="{CE0C9D2E-9218-4B2A-BE5A-8C5755DAD054}">
      <dsp:nvSpPr>
        <dsp:cNvPr id="0" name=""/>
        <dsp:cNvSpPr/>
      </dsp:nvSpPr>
      <dsp:spPr>
        <a:xfrm>
          <a:off x="4223971" y="3080830"/>
          <a:ext cx="833729" cy="1250593"/>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BCEB3-0E13-48FB-B503-1762D2889537}">
      <dsp:nvSpPr>
        <dsp:cNvPr id="0" name=""/>
        <dsp:cNvSpPr/>
      </dsp:nvSpPr>
      <dsp:spPr>
        <a:xfrm>
          <a:off x="939179" y="1131490"/>
          <a:ext cx="3394472" cy="3394472"/>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60A67410-E2C3-48F9-B7EF-3829B3916D3A}">
      <dsp:nvSpPr>
        <dsp:cNvPr id="0" name=""/>
        <dsp:cNvSpPr/>
      </dsp:nvSpPr>
      <dsp:spPr>
        <a:xfrm>
          <a:off x="1424305" y="1616617"/>
          <a:ext cx="2424218" cy="2424218"/>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34D296B7-BBFD-4B6D-B136-0CD98B2327F0}">
      <dsp:nvSpPr>
        <dsp:cNvPr id="0" name=""/>
        <dsp:cNvSpPr/>
      </dsp:nvSpPr>
      <dsp:spPr>
        <a:xfrm>
          <a:off x="1909149" y="2101461"/>
          <a:ext cx="1454531" cy="1454531"/>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75FAE125-E974-4CB9-9DC9-F3D5CA5B623D}">
      <dsp:nvSpPr>
        <dsp:cNvPr id="0" name=""/>
        <dsp:cNvSpPr/>
      </dsp:nvSpPr>
      <dsp:spPr>
        <a:xfrm>
          <a:off x="2393993" y="2586304"/>
          <a:ext cx="484843" cy="48484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D85A45F6-D6D3-4BAC-9848-D58F677C3E5C}">
      <dsp:nvSpPr>
        <dsp:cNvPr id="0" name=""/>
        <dsp:cNvSpPr/>
      </dsp:nvSpPr>
      <dsp:spPr>
        <a:xfrm>
          <a:off x="4834876" y="28601"/>
          <a:ext cx="3084811"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kern="1200" dirty="0"/>
            <a:t>Control Interno Institucional (CII) (proceso)</a:t>
          </a:r>
        </a:p>
      </dsp:txBody>
      <dsp:txXfrm>
        <a:off x="4834876" y="28601"/>
        <a:ext cx="3084811" cy="811844"/>
      </dsp:txXfrm>
    </dsp:sp>
    <dsp:sp modelId="{F403533F-81F3-43AD-9FE3-9B3B131C776D}">
      <dsp:nvSpPr>
        <dsp:cNvPr id="0" name=""/>
        <dsp:cNvSpPr/>
      </dsp:nvSpPr>
      <dsp:spPr>
        <a:xfrm>
          <a:off x="4475087" y="405922"/>
          <a:ext cx="42430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0A310D69-DDE4-4C7D-AD76-D628BF85F0DF}">
      <dsp:nvSpPr>
        <dsp:cNvPr id="0" name=""/>
        <dsp:cNvSpPr/>
      </dsp:nvSpPr>
      <dsp:spPr>
        <a:xfrm rot="5400000">
          <a:off x="2342227" y="673236"/>
          <a:ext cx="2398760" cy="1866959"/>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EDE2D8C-DDFD-42BE-9ABE-7B70B22A4201}">
      <dsp:nvSpPr>
        <dsp:cNvPr id="0" name=""/>
        <dsp:cNvSpPr/>
      </dsp:nvSpPr>
      <dsp:spPr>
        <a:xfrm>
          <a:off x="4824506" y="811844"/>
          <a:ext cx="3084811"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kern="1200" dirty="0"/>
            <a:t>Estructura de Control Interno (componentes)</a:t>
          </a:r>
        </a:p>
      </dsp:txBody>
      <dsp:txXfrm>
        <a:off x="4824506" y="811844"/>
        <a:ext cx="3084811" cy="811844"/>
      </dsp:txXfrm>
    </dsp:sp>
    <dsp:sp modelId="{1F349847-E859-4302-B526-D0D03B8AE493}">
      <dsp:nvSpPr>
        <dsp:cNvPr id="0" name=""/>
        <dsp:cNvSpPr/>
      </dsp:nvSpPr>
      <dsp:spPr>
        <a:xfrm>
          <a:off x="4475087" y="1217766"/>
          <a:ext cx="42430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D3BECEB3-D323-464A-BDF4-9BE4F11F82E8}">
      <dsp:nvSpPr>
        <dsp:cNvPr id="0" name=""/>
        <dsp:cNvSpPr/>
      </dsp:nvSpPr>
      <dsp:spPr>
        <a:xfrm rot="5400000">
          <a:off x="2757484" y="1471786"/>
          <a:ext cx="1969925" cy="1462451"/>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8BA1551-2A44-4541-8F4C-6CAA4C61CAEB}">
      <dsp:nvSpPr>
        <dsp:cNvPr id="0" name=""/>
        <dsp:cNvSpPr/>
      </dsp:nvSpPr>
      <dsp:spPr>
        <a:xfrm>
          <a:off x="4824506" y="1623689"/>
          <a:ext cx="3084811"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kern="1200"/>
            <a:t>Sistema de Control Interno (SCI)</a:t>
          </a:r>
        </a:p>
      </dsp:txBody>
      <dsp:txXfrm>
        <a:off x="4824506" y="1623689"/>
        <a:ext cx="3084811" cy="811844"/>
      </dsp:txXfrm>
    </dsp:sp>
    <dsp:sp modelId="{A163760B-D4A5-46FC-8412-94B490DD800A}">
      <dsp:nvSpPr>
        <dsp:cNvPr id="0" name=""/>
        <dsp:cNvSpPr/>
      </dsp:nvSpPr>
      <dsp:spPr>
        <a:xfrm>
          <a:off x="4475087" y="2029611"/>
          <a:ext cx="42430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A3AE5E4-6819-4824-894B-580CE32F1D53}">
      <dsp:nvSpPr>
        <dsp:cNvPr id="0" name=""/>
        <dsp:cNvSpPr/>
      </dsp:nvSpPr>
      <dsp:spPr>
        <a:xfrm rot="5400000">
          <a:off x="3159447" y="2216024"/>
          <a:ext cx="1502619" cy="1128662"/>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CDEAC87E-EDF4-4753-A449-56A74666EA67}">
      <dsp:nvSpPr>
        <dsp:cNvPr id="0" name=""/>
        <dsp:cNvSpPr/>
      </dsp:nvSpPr>
      <dsp:spPr>
        <a:xfrm>
          <a:off x="4824506" y="2435533"/>
          <a:ext cx="3084811" cy="811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ctr" defTabSz="889000">
            <a:lnSpc>
              <a:spcPct val="90000"/>
            </a:lnSpc>
            <a:spcBef>
              <a:spcPct val="0"/>
            </a:spcBef>
            <a:spcAft>
              <a:spcPct val="35000"/>
            </a:spcAft>
            <a:buNone/>
          </a:pPr>
          <a:r>
            <a:rPr lang="es-PE" sz="2000" b="1" kern="1200" dirty="0">
              <a:solidFill>
                <a:schemeClr val="accent1"/>
              </a:solidFill>
            </a:rPr>
            <a:t>Sistemas de Gestión de la Entidad</a:t>
          </a:r>
        </a:p>
      </dsp:txBody>
      <dsp:txXfrm>
        <a:off x="4824506" y="2435533"/>
        <a:ext cx="3084811" cy="811844"/>
      </dsp:txXfrm>
    </dsp:sp>
    <dsp:sp modelId="{1BA76F31-F976-4346-9D9E-9012C75AC969}">
      <dsp:nvSpPr>
        <dsp:cNvPr id="0" name=""/>
        <dsp:cNvSpPr/>
      </dsp:nvSpPr>
      <dsp:spPr>
        <a:xfrm>
          <a:off x="4475087" y="2841456"/>
          <a:ext cx="424309"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83D6B6F5-7F30-4539-B2C5-4BE930225B21}">
      <dsp:nvSpPr>
        <dsp:cNvPr id="0" name=""/>
        <dsp:cNvSpPr/>
      </dsp:nvSpPr>
      <dsp:spPr>
        <a:xfrm rot="5400000">
          <a:off x="3562370" y="2963204"/>
          <a:ext cx="1032824" cy="788649"/>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B732D-F9C8-476F-A817-B768B5C26386}">
      <dsp:nvSpPr>
        <dsp:cNvPr id="0" name=""/>
        <dsp:cNvSpPr/>
      </dsp:nvSpPr>
      <dsp:spPr>
        <a:xfrm rot="5400000">
          <a:off x="4872807" y="-1944673"/>
          <a:ext cx="2269081" cy="6387080"/>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s-PE" sz="1900" kern="1200" dirty="0"/>
            <a:t>(1) Demuestra compromiso con la integridad y los valores éticos</a:t>
          </a:r>
        </a:p>
        <a:p>
          <a:pPr marL="171450" lvl="1" indent="-171450" algn="l" defTabSz="844550">
            <a:lnSpc>
              <a:spcPct val="90000"/>
            </a:lnSpc>
            <a:spcBef>
              <a:spcPct val="0"/>
            </a:spcBef>
            <a:spcAft>
              <a:spcPct val="15000"/>
            </a:spcAft>
            <a:buChar char="•"/>
          </a:pPr>
          <a:r>
            <a:rPr lang="es-PE" sz="1900" kern="1200"/>
            <a:t>(2) Ejerce responsabilidad de supervisión</a:t>
          </a:r>
        </a:p>
        <a:p>
          <a:pPr marL="171450" lvl="1" indent="-171450" algn="l" defTabSz="844550">
            <a:lnSpc>
              <a:spcPct val="90000"/>
            </a:lnSpc>
            <a:spcBef>
              <a:spcPct val="0"/>
            </a:spcBef>
            <a:spcAft>
              <a:spcPct val="15000"/>
            </a:spcAft>
            <a:buChar char="•"/>
          </a:pPr>
          <a:r>
            <a:rPr lang="es-PE" sz="1900" kern="1200" dirty="0"/>
            <a:t>(3) Establece estructura, autoridad y responsabilidad</a:t>
          </a:r>
        </a:p>
        <a:p>
          <a:pPr marL="171450" lvl="1" indent="-171450" algn="l" defTabSz="844550">
            <a:lnSpc>
              <a:spcPct val="90000"/>
            </a:lnSpc>
            <a:spcBef>
              <a:spcPct val="0"/>
            </a:spcBef>
            <a:spcAft>
              <a:spcPct val="15000"/>
            </a:spcAft>
            <a:buChar char="•"/>
          </a:pPr>
          <a:r>
            <a:rPr lang="es-PE" sz="1900" kern="1200" dirty="0"/>
            <a:t>(4)Demuestra su compromiso de reclutar, capacitar y retener personas competentes</a:t>
          </a:r>
        </a:p>
        <a:p>
          <a:pPr marL="171450" lvl="1" indent="-171450" algn="l" defTabSz="844550">
            <a:lnSpc>
              <a:spcPct val="90000"/>
            </a:lnSpc>
            <a:spcBef>
              <a:spcPct val="0"/>
            </a:spcBef>
            <a:spcAft>
              <a:spcPct val="15000"/>
            </a:spcAft>
            <a:buChar char="•"/>
          </a:pPr>
          <a:r>
            <a:rPr lang="es-PE" sz="1900" kern="1200" dirty="0"/>
            <a:t>(5) Define las responsabilidades de las personas a nivel de control interno para el logro de los objetivos</a:t>
          </a:r>
        </a:p>
      </dsp:txBody>
      <dsp:txXfrm rot="-5400000">
        <a:off x="2813808" y="225093"/>
        <a:ext cx="6276313" cy="2047547"/>
      </dsp:txXfrm>
    </dsp:sp>
    <dsp:sp modelId="{C5194B03-9711-4BEE-BCA9-D98D76A36DAA}">
      <dsp:nvSpPr>
        <dsp:cNvPr id="0" name=""/>
        <dsp:cNvSpPr/>
      </dsp:nvSpPr>
      <dsp:spPr>
        <a:xfrm>
          <a:off x="445856" y="51"/>
          <a:ext cx="2367951" cy="249763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PE" sz="2800" kern="1200"/>
            <a:t>Ambiente de control</a:t>
          </a:r>
        </a:p>
      </dsp:txBody>
      <dsp:txXfrm>
        <a:off x="561450" y="115645"/>
        <a:ext cx="2136763" cy="2266442"/>
      </dsp:txXfrm>
    </dsp:sp>
    <dsp:sp modelId="{AA64DAF8-B879-4A74-8DC6-80DBCA642600}">
      <dsp:nvSpPr>
        <dsp:cNvPr id="0" name=""/>
        <dsp:cNvSpPr/>
      </dsp:nvSpPr>
      <dsp:spPr>
        <a:xfrm rot="5400000">
          <a:off x="4875128" y="670155"/>
          <a:ext cx="2269081" cy="6387092"/>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a:lnSpc>
              <a:spcPct val="90000"/>
            </a:lnSpc>
            <a:spcBef>
              <a:spcPct val="0"/>
            </a:spcBef>
            <a:spcAft>
              <a:spcPct val="15000"/>
            </a:spcAft>
            <a:buChar char="•"/>
          </a:pPr>
          <a:r>
            <a:rPr lang="es-PE" sz="1900" kern="1200" dirty="0"/>
            <a:t>(6) Define los objetivos para permitir la identificación y evaluación de los riesgos relacionados</a:t>
          </a:r>
        </a:p>
        <a:p>
          <a:pPr marL="171450" lvl="1" indent="-171450" algn="l" defTabSz="844550">
            <a:lnSpc>
              <a:spcPct val="90000"/>
            </a:lnSpc>
            <a:spcBef>
              <a:spcPct val="0"/>
            </a:spcBef>
            <a:spcAft>
              <a:spcPct val="15000"/>
            </a:spcAft>
            <a:buChar char="•"/>
          </a:pPr>
          <a:r>
            <a:rPr lang="es-PE" sz="1900" kern="1200" dirty="0"/>
            <a:t>(7) Identifica y analiza los riesgos para la consecución de sus objetivos en todos los niveles de la entidad</a:t>
          </a:r>
        </a:p>
        <a:p>
          <a:pPr marL="171450" lvl="1" indent="-171450" algn="l" defTabSz="844550">
            <a:lnSpc>
              <a:spcPct val="90000"/>
            </a:lnSpc>
            <a:spcBef>
              <a:spcPct val="0"/>
            </a:spcBef>
            <a:spcAft>
              <a:spcPct val="15000"/>
            </a:spcAft>
            <a:buChar char="•"/>
          </a:pPr>
          <a:r>
            <a:rPr lang="es-PE" sz="1900" kern="1200" dirty="0"/>
            <a:t>(8) Evalúa el riesgo de fraude</a:t>
          </a:r>
        </a:p>
        <a:p>
          <a:pPr marL="171450" lvl="1" indent="-171450" algn="l" defTabSz="844550">
            <a:lnSpc>
              <a:spcPct val="90000"/>
            </a:lnSpc>
            <a:spcBef>
              <a:spcPct val="0"/>
            </a:spcBef>
            <a:spcAft>
              <a:spcPct val="15000"/>
            </a:spcAft>
            <a:buChar char="•"/>
          </a:pPr>
          <a:r>
            <a:rPr lang="es-PE" sz="1900" kern="1200" dirty="0"/>
            <a:t>(9) Identifica y analiza los cambios significativos</a:t>
          </a:r>
        </a:p>
      </dsp:txBody>
      <dsp:txXfrm rot="-5400000">
        <a:off x="2816123" y="2839928"/>
        <a:ext cx="6276325" cy="2047547"/>
      </dsp:txXfrm>
    </dsp:sp>
    <dsp:sp modelId="{C4B3D8A2-6666-41FE-BF43-F2880AB071B6}">
      <dsp:nvSpPr>
        <dsp:cNvPr id="0" name=""/>
        <dsp:cNvSpPr/>
      </dsp:nvSpPr>
      <dsp:spPr>
        <a:xfrm>
          <a:off x="445856" y="2614886"/>
          <a:ext cx="2370266" cy="249763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PE" sz="2800" kern="1200"/>
            <a:t>Evaluaciónde riesgos</a:t>
          </a:r>
        </a:p>
      </dsp:txBody>
      <dsp:txXfrm>
        <a:off x="561563" y="2730593"/>
        <a:ext cx="2138852" cy="22662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parTxLTRAlign" val="r"/>
                <dgm:param type="parTxRTLAlign" val="r"/>
                <dgm:param type="txAnchorVert" val="t"/>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1">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target2#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4.xml><?xml version="1.0" encoding="utf-8"?>
<dgm:layoutDef xmlns:dgm="http://schemas.openxmlformats.org/drawingml/2006/diagram" xmlns:a="http://schemas.openxmlformats.org/drawingml/2006/main" uniqueId="urn:microsoft.com/office/officeart/2005/8/layout/target2#3">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target2#4">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6.xml><?xml version="1.0" encoding="utf-8"?>
<dgm:layoutDef xmlns:dgm="http://schemas.openxmlformats.org/drawingml/2006/diagram" xmlns:a="http://schemas.openxmlformats.org/drawingml/2006/main" uniqueId="urn:microsoft.com/office/officeart/2005/8/layout/target2#5">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target2#6">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1.xml><?xml version="1.0" encoding="utf-8"?>
<dgm:layoutDef xmlns:dgm="http://schemas.openxmlformats.org/drawingml/2006/diagram" xmlns:a="http://schemas.openxmlformats.org/drawingml/2006/main" uniqueId="urn:microsoft.com/office/officeart/2005/8/layout/target2#7">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2.xml><?xml version="1.0" encoding="utf-8"?>
<dgm:layoutDef xmlns:dgm="http://schemas.openxmlformats.org/drawingml/2006/diagram" xmlns:a="http://schemas.openxmlformats.org/drawingml/2006/main" uniqueId="urn:microsoft.com/office/officeart/2005/8/layout/target2#8">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3.xml><?xml version="1.0" encoding="utf-8"?>
<dgm:layoutDef xmlns:dgm="http://schemas.openxmlformats.org/drawingml/2006/diagram" xmlns:a="http://schemas.openxmlformats.org/drawingml/2006/main" uniqueId="urn:microsoft.com/office/officeart/2005/8/layout/target2#9">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10">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1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1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1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1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1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16">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17">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18">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19">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20">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StepDownProcess#1">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tL"/>
          <dgm:param type="flowDir" val="row"/>
        </dgm:alg>
      </dgm:if>
      <dgm:else name="Name2">
        <dgm:alg type="snake">
          <dgm:param type="bkpt" val="fixed"/>
          <dgm:param type="bkPtFixedVal" val="1"/>
          <dgm:param type="off" val="off"/>
          <dgm:param type="grDir" val="tR"/>
          <dgm:param type="flowDir" val="row"/>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target2#10">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1.xml><?xml version="1.0" encoding="utf-8"?>
<dgm:layoutDef xmlns:dgm="http://schemas.openxmlformats.org/drawingml/2006/diagram" xmlns:a="http://schemas.openxmlformats.org/drawingml/2006/main" uniqueId="urn:microsoft.com/office/officeart/2005/8/layout/target2#11">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2.xml><?xml version="1.0" encoding="utf-8"?>
<dgm:layoutDef xmlns:dgm="http://schemas.openxmlformats.org/drawingml/2006/diagram" xmlns:a="http://schemas.openxmlformats.org/drawingml/2006/main" uniqueId="urn:microsoft.com/office/officeart/2005/8/layout/target2#1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3.xml><?xml version="1.0" encoding="utf-8"?>
<dgm:layoutDef xmlns:dgm="http://schemas.openxmlformats.org/drawingml/2006/diagram" xmlns:a="http://schemas.openxmlformats.org/drawingml/2006/main" uniqueId="urn:microsoft.com/office/officeart/2005/8/layout/target2#13">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4.xml><?xml version="1.0" encoding="utf-8"?>
<dgm:layoutDef xmlns:dgm="http://schemas.openxmlformats.org/drawingml/2006/diagram" xmlns:a="http://schemas.openxmlformats.org/drawingml/2006/main" uniqueId="urn:microsoft.com/office/officeart/2005/8/layout/target2#14">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5.xml><?xml version="1.0" encoding="utf-8"?>
<dgm:layoutDef xmlns:dgm="http://schemas.openxmlformats.org/drawingml/2006/diagram" xmlns:a="http://schemas.openxmlformats.org/drawingml/2006/main" uniqueId="urn:microsoft.com/office/officeart/2005/8/layout/target2#15">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6.xml><?xml version="1.0" encoding="utf-8"?>
<dgm:layoutDef xmlns:dgm="http://schemas.openxmlformats.org/drawingml/2006/diagram" xmlns:a="http://schemas.openxmlformats.org/drawingml/2006/main" uniqueId="urn:microsoft.com/office/officeart/2005/8/layout/target2#16">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7.xml><?xml version="1.0" encoding="utf-8"?>
<dgm:layoutDef xmlns:dgm="http://schemas.openxmlformats.org/drawingml/2006/diagram" xmlns:a="http://schemas.openxmlformats.org/drawingml/2006/main" uniqueId="urn:microsoft.com/office/officeart/2005/8/layout/target2#17">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8.xml><?xml version="1.0" encoding="utf-8"?>
<dgm:layoutDef xmlns:dgm="http://schemas.openxmlformats.org/drawingml/2006/diagram" xmlns:a="http://schemas.openxmlformats.org/drawingml/2006/main" uniqueId="urn:microsoft.com/office/officeart/2005/8/layout/target2#18">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9.xml><?xml version="1.0" encoding="utf-8"?>
<dgm:layoutDef xmlns:dgm="http://schemas.openxmlformats.org/drawingml/2006/diagram" xmlns:a="http://schemas.openxmlformats.org/drawingml/2006/main" uniqueId="urn:microsoft.com/office/officeart/2005/8/layout/target2#19">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1">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lnSpAfParP" val="5"/>
            <dgm:param type="shpTxRTLAlignCh" val="r"/>
            <dgm:param type="txAnchorVertCh" val="mid"/>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target2#20">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3">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4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4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4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5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s-HN"/>
          </a:p>
        </p:txBody>
      </p:sp>
      <p:sp>
        <p:nvSpPr>
          <p:cNvPr id="3" name="Marcador de fecha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833D180E-6B5A-46E3-B82A-CE5AB7D1AFF9}" type="datetimeFigureOut">
              <a:rPr lang="es-HN" smtClean="0"/>
              <a:t>27/1/2022</a:t>
            </a:fld>
            <a:endParaRPr lang="es-HN"/>
          </a:p>
        </p:txBody>
      </p:sp>
      <p:sp>
        <p:nvSpPr>
          <p:cNvPr id="4" name="Marcador de pie de página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s-HN"/>
          </a:p>
        </p:txBody>
      </p:sp>
      <p:sp>
        <p:nvSpPr>
          <p:cNvPr id="5" name="Marcador de número de diapositiva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59A5502A-D247-4013-B701-909CF76D671D}" type="slidenum">
              <a:rPr lang="es-HN" smtClean="0"/>
              <a:t>‹Nº›</a:t>
            </a:fld>
            <a:endParaRPr lang="es-H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A684E524-802E-432C-AC88-D0DD2A6EDEF8}" type="datetimeFigureOut">
              <a:rPr lang="es-ES" smtClean="0"/>
              <a:t>27/01/2022</a:t>
            </a:fld>
            <a:endParaRPr lang="es-ES"/>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ES"/>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214A1E7-622B-4ACE-90A8-E5BFF3FC034A}"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HN" dirty="0"/>
              <a:t>En lugar de la foto colocar el logotipo de la SDT</a:t>
            </a:r>
          </a:p>
        </p:txBody>
      </p:sp>
      <p:sp>
        <p:nvSpPr>
          <p:cNvPr id="4" name="Marcador de número de diapositiva 3"/>
          <p:cNvSpPr>
            <a:spLocks noGrp="1"/>
          </p:cNvSpPr>
          <p:nvPr>
            <p:ph type="sldNum" sz="quarter" idx="5"/>
          </p:nvPr>
        </p:nvSpPr>
        <p:spPr/>
        <p:txBody>
          <a:bodyPr/>
          <a:lstStyle/>
          <a:p>
            <a:fld id="{C214A1E7-622B-4ACE-90A8-E5BFF3FC034A}" type="slidenum">
              <a:rPr lang="es-ES" smtClean="0"/>
              <a:t>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C214A1E7-622B-4ACE-90A8-E5BFF3FC034A}" type="slidenum">
              <a:rPr lang="es-ES" smtClean="0"/>
              <a:t>16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C214A1E7-622B-4ACE-90A8-E5BFF3FC034A}" type="slidenum">
              <a:rPr lang="es-ES" smtClean="0"/>
              <a:t>19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214A1E7-622B-4ACE-90A8-E5BFF3FC034A}" type="slidenum">
              <a:rPr lang="es-ES" smtClean="0"/>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HN"/>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HN"/>
          </a:p>
        </p:txBody>
      </p:sp>
      <p:sp>
        <p:nvSpPr>
          <p:cNvPr id="4" name="3 Marcador de fecha"/>
          <p:cNvSpPr>
            <a:spLocks noGrp="1"/>
          </p:cNvSpPr>
          <p:nvPr>
            <p:ph type="dt" sz="half" idx="10"/>
          </p:nvPr>
        </p:nvSpPr>
        <p:spPr/>
        <p:txBody>
          <a:bodyPr/>
          <a:lstStyle/>
          <a:p>
            <a:fld id="{5EA6A81A-B4F8-4D5A-8B2E-75D0E1B5B633}" type="datetime1">
              <a:rPr lang="es-HN" smtClean="0"/>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texto vertical"/>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EB7C46B7-6DBF-4BD2-9268-239A945B9448}" type="datetime1">
              <a:rPr lang="es-HN" smtClean="0"/>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HN"/>
          </a:p>
        </p:txBody>
      </p:sp>
      <p:sp>
        <p:nvSpPr>
          <p:cNvPr id="3" name="2 Marcador de texto vertical"/>
          <p:cNvSpPr>
            <a:spLocks noGrp="1"/>
          </p:cNvSpPr>
          <p:nvPr>
            <p:ph type="body" orient="vert" idx="1" hasCustomPrompt="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D8E55A75-ABE8-4649-B900-8EF1C22067F7}" type="datetime1">
              <a:rPr lang="es-HN" smtClean="0"/>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10"/>
          </p:nvPr>
        </p:nvSpPr>
        <p:spPr/>
        <p:txBody>
          <a:bodyPr/>
          <a:lstStyle/>
          <a:p>
            <a:fld id="{F5EB5D9F-353D-4957-ADD4-B53D08C78291}" type="datetime1">
              <a:rPr lang="es-HN" smtClean="0"/>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HN"/>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F400535-A64C-41FA-B9A9-A56CB4C7D112}" type="datetime1">
              <a:rPr lang="es-HN" smtClean="0"/>
              <a:t>27/1/2022</a:t>
            </a:fld>
            <a:endParaRPr lang="es-HN"/>
          </a:p>
        </p:txBody>
      </p:sp>
      <p:sp>
        <p:nvSpPr>
          <p:cNvPr id="5" name="4 Marcador de pie de página"/>
          <p:cNvSpPr>
            <a:spLocks noGrp="1"/>
          </p:cNvSpPr>
          <p:nvPr>
            <p:ph type="ftr" sz="quarter" idx="11"/>
          </p:nvPr>
        </p:nvSpPr>
        <p:spPr/>
        <p:txBody>
          <a:bodyPr/>
          <a:lstStyle/>
          <a:p>
            <a:endParaRPr lang="es-HN"/>
          </a:p>
        </p:txBody>
      </p:sp>
      <p:sp>
        <p:nvSpPr>
          <p:cNvPr id="6" name="5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contenido"/>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contenido"/>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4 Marcador de fecha"/>
          <p:cNvSpPr>
            <a:spLocks noGrp="1"/>
          </p:cNvSpPr>
          <p:nvPr>
            <p:ph type="dt" sz="half" idx="10"/>
          </p:nvPr>
        </p:nvSpPr>
        <p:spPr/>
        <p:txBody>
          <a:bodyPr/>
          <a:lstStyle/>
          <a:p>
            <a:fld id="{4E944E3C-1E72-4635-B660-8012CA3F3A9F}" type="datetime1">
              <a:rPr lang="es-HN" smtClean="0"/>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HN"/>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6 Marcador de fecha"/>
          <p:cNvSpPr>
            <a:spLocks noGrp="1"/>
          </p:cNvSpPr>
          <p:nvPr>
            <p:ph type="dt" sz="half" idx="10"/>
          </p:nvPr>
        </p:nvSpPr>
        <p:spPr/>
        <p:txBody>
          <a:bodyPr/>
          <a:lstStyle/>
          <a:p>
            <a:fld id="{20B5C35A-BB72-402D-8D53-900DCDDBE8EC}" type="datetime1">
              <a:rPr lang="es-HN" smtClean="0"/>
              <a:t>27/1/2022</a:t>
            </a:fld>
            <a:endParaRPr lang="es-HN"/>
          </a:p>
        </p:txBody>
      </p:sp>
      <p:sp>
        <p:nvSpPr>
          <p:cNvPr id="8" name="7 Marcador de pie de página"/>
          <p:cNvSpPr>
            <a:spLocks noGrp="1"/>
          </p:cNvSpPr>
          <p:nvPr>
            <p:ph type="ftr" sz="quarter" idx="11"/>
          </p:nvPr>
        </p:nvSpPr>
        <p:spPr/>
        <p:txBody>
          <a:bodyPr/>
          <a:lstStyle/>
          <a:p>
            <a:endParaRPr lang="es-HN"/>
          </a:p>
        </p:txBody>
      </p:sp>
      <p:sp>
        <p:nvSpPr>
          <p:cNvPr id="9" name="8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HN"/>
          </a:p>
        </p:txBody>
      </p:sp>
      <p:sp>
        <p:nvSpPr>
          <p:cNvPr id="3" name="2 Marcador de fecha"/>
          <p:cNvSpPr>
            <a:spLocks noGrp="1"/>
          </p:cNvSpPr>
          <p:nvPr>
            <p:ph type="dt" sz="half" idx="10"/>
          </p:nvPr>
        </p:nvSpPr>
        <p:spPr/>
        <p:txBody>
          <a:bodyPr/>
          <a:lstStyle/>
          <a:p>
            <a:fld id="{2617A181-3DAB-4A26-A2FE-D392BCED6CFC}" type="datetime1">
              <a:rPr lang="es-HN" smtClean="0"/>
              <a:t>27/1/2022</a:t>
            </a:fld>
            <a:endParaRPr lang="es-HN"/>
          </a:p>
        </p:txBody>
      </p:sp>
      <p:sp>
        <p:nvSpPr>
          <p:cNvPr id="4" name="3 Marcador de pie de página"/>
          <p:cNvSpPr>
            <a:spLocks noGrp="1"/>
          </p:cNvSpPr>
          <p:nvPr>
            <p:ph type="ftr" sz="quarter" idx="11"/>
          </p:nvPr>
        </p:nvSpPr>
        <p:spPr/>
        <p:txBody>
          <a:bodyPr/>
          <a:lstStyle/>
          <a:p>
            <a:endParaRPr lang="es-HN"/>
          </a:p>
        </p:txBody>
      </p:sp>
      <p:sp>
        <p:nvSpPr>
          <p:cNvPr id="5" name="4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B0916D7-4580-46BA-A304-79ADC98CED1B}" type="datetime1">
              <a:rPr lang="es-HN" smtClean="0"/>
              <a:t>27/1/2022</a:t>
            </a:fld>
            <a:endParaRPr lang="es-HN"/>
          </a:p>
        </p:txBody>
      </p:sp>
      <p:sp>
        <p:nvSpPr>
          <p:cNvPr id="3" name="2 Marcador de pie de página"/>
          <p:cNvSpPr>
            <a:spLocks noGrp="1"/>
          </p:cNvSpPr>
          <p:nvPr>
            <p:ph type="ftr" sz="quarter" idx="11"/>
          </p:nvPr>
        </p:nvSpPr>
        <p:spPr/>
        <p:txBody>
          <a:bodyPr/>
          <a:lstStyle/>
          <a:p>
            <a:endParaRPr lang="es-HN"/>
          </a:p>
        </p:txBody>
      </p:sp>
      <p:sp>
        <p:nvSpPr>
          <p:cNvPr id="4" name="3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HN"/>
          </a:p>
        </p:txBody>
      </p:sp>
      <p:sp>
        <p:nvSpPr>
          <p:cNvPr id="3" name="2 Marcador de contenido"/>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texto"/>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C53FAEE-0061-4B5B-A513-C95E3B996210}" type="datetime1">
              <a:rPr lang="es-HN" smtClean="0"/>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HN"/>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8BBA15A-6609-4488-9DFE-D7F012D29A6C}" type="datetime1">
              <a:rPr lang="es-HN" smtClean="0"/>
              <a:t>27/1/2022</a:t>
            </a:fld>
            <a:endParaRPr lang="es-HN"/>
          </a:p>
        </p:txBody>
      </p:sp>
      <p:sp>
        <p:nvSpPr>
          <p:cNvPr id="6" name="5 Marcador de pie de página"/>
          <p:cNvSpPr>
            <a:spLocks noGrp="1"/>
          </p:cNvSpPr>
          <p:nvPr>
            <p:ph type="ftr" sz="quarter" idx="11"/>
          </p:nvPr>
        </p:nvSpPr>
        <p:spPr/>
        <p:txBody>
          <a:bodyPr/>
          <a:lstStyle/>
          <a:p>
            <a:endParaRPr lang="es-HN"/>
          </a:p>
        </p:txBody>
      </p:sp>
      <p:sp>
        <p:nvSpPr>
          <p:cNvPr id="7" name="6 Marcador de número de diapositiva"/>
          <p:cNvSpPr>
            <a:spLocks noGrp="1"/>
          </p:cNvSpPr>
          <p:nvPr>
            <p:ph type="sldNum" sz="quarter" idx="12"/>
          </p:nvPr>
        </p:nvSpPr>
        <p:spPr/>
        <p:txBody>
          <a:bodyPr/>
          <a:lstStyle/>
          <a:p>
            <a:fld id="{062C9492-7ECA-479D-A147-F0C74CB904D0}" type="slidenum">
              <a:rPr lang="es-HN" smtClean="0"/>
              <a:t>‹Nº›</a:t>
            </a:fld>
            <a:endParaRPr lang="es-H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3E1B0-7DD3-4D79-8339-025C33B238F3}" type="datetime1">
              <a:rPr lang="es-HN" smtClean="0"/>
              <a:t>27/1/2022</a:t>
            </a:fld>
            <a:endParaRPr lang="es-HN"/>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C9492-7ECA-479D-A147-F0C74CB904D0}" type="slidenum">
              <a:rPr lang="es-HN" smtClean="0"/>
              <a:t>‹Nº›</a:t>
            </a:fld>
            <a:endParaRPr lang="es-H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4.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4.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4.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4.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4.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4.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4.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4.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4.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4.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4.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4.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4.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BCFDCF8-FB53-4FDA-95F5-FCAAE3A0DD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699792" y="2456892"/>
            <a:ext cx="3744416" cy="19442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84870" y="116632"/>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TÉRMINOS GENÉRICOS UTILIZADOS</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stretch>
            <a:fillRect/>
          </a:stretch>
        </p:blipFill>
        <p:spPr>
          <a:xfrm>
            <a:off x="1115616" y="1865362"/>
            <a:ext cx="6705600" cy="2571750"/>
          </a:xfrm>
          <a:prstGeom prst="rect">
            <a:avLst/>
          </a:prstGeom>
        </p:spPr>
      </p:pic>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SISTEMA DE GESTION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nvGraphicFramePr>
        <p:xfrm>
          <a:off x="457911" y="1844824"/>
          <a:ext cx="8229600" cy="2729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APETITO, TOLERANCIA Y CAPACIDAD DE RIESGO</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agen que contiene texto, mapa&#10;&#10;Descripción generada con confianza muy alta"/>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043608" y="1207293"/>
            <a:ext cx="6877112" cy="4525963"/>
          </a:xfrm>
          <a:prstGeom prst="rect">
            <a:avLst/>
          </a:prstGeom>
        </p:spPr>
      </p:pic>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69332"/>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EXPOSICIÓN AL RIESGO EN EL TIEMPO</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b="1" dirty="0"/>
              <a:t>Ejemplo de apetito, tolerancia y capacidad de riesgo</a:t>
            </a:r>
            <a:endParaRPr lang="es-PE" dirty="0"/>
          </a:p>
        </p:txBody>
      </p:sp>
      <p:pic>
        <p:nvPicPr>
          <p:cNvPr id="4" name="Marcador de contenido 3" descr="Imagen que contiene captura de pantalla&#10;&#10;Descripción generada con confianza muy alta"/>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7200" y="1962590"/>
            <a:ext cx="8229600" cy="3801183"/>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51520"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108211"/>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GESTION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80728"/>
            <a:ext cx="8229600" cy="4525963"/>
          </a:xfrm>
        </p:spPr>
        <p:txBody>
          <a:bodyPr/>
          <a:lstStyle/>
          <a:p>
            <a:pPr marL="0" indent="0" algn="just">
              <a:buNone/>
            </a:pPr>
            <a:r>
              <a:rPr lang="es-PE" dirty="0"/>
              <a:t>EGR.1	La MAE, en conjunto con los responsables jerárquicos de las áreas o unidades de la entidad deben definir por escrito las funciones, facultades, roles, responsabilidades y perfiles que le corresponden a cada uno de los miembros de la entidad dentro del proceso de gestión de los riesgos institucionales.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69332"/>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ROLES Y RESPONSABILIDADES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176" y="44624"/>
            <a:ext cx="8507288" cy="1143000"/>
          </a:xfrm>
        </p:spPr>
        <p:txBody>
          <a:bodyPr>
            <a:noAutofit/>
          </a:bodyPr>
          <a:lstStyle/>
          <a:p>
            <a:r>
              <a:rPr lang="es-PE" sz="3200" dirty="0"/>
              <a:t>ROLES Y RESPONSABILIDADES DE LA GESTIÓN DE RIESGOS</a:t>
            </a:r>
          </a:p>
        </p:txBody>
      </p:sp>
      <p:graphicFrame>
        <p:nvGraphicFramePr>
          <p:cNvPr id="4" name="Marcador de contenido 3"/>
          <p:cNvGraphicFramePr>
            <a:graphicFrameLocks noGrp="1"/>
          </p:cNvGraphicFramePr>
          <p:nvPr>
            <p:ph idx="1"/>
          </p:nvPr>
        </p:nvGraphicFramePr>
        <p:xfrm>
          <a:off x="457200"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836712"/>
          <a:ext cx="82296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69332"/>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INSTITUCIONAL</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54868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251520" y="58287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12490" y="31514"/>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EJECUTIVA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692696"/>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251520" y="58287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12490" y="31514"/>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EJECUTIVA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90550" y="11660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84870" y="116632"/>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TÉRMINOS GENÉRICOS UTILIZADOS</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692696"/>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251520" y="58287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12490" y="31514"/>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EJECUTIVA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54868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251520" y="58287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12490" y="31514"/>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EJECUTIVA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764704"/>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251520" y="58287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12490" y="31514"/>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MÁXIMA AUTORIDAD EJECUTIVA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93826" y="683568"/>
          <a:ext cx="8712968" cy="56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jerárquicos de las áreas y unidades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93826" y="476672"/>
          <a:ext cx="8712968" cy="56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jerárquicos de las áreas y unidades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93826" y="683568"/>
          <a:ext cx="8712968" cy="56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jerárquicos de las áreas y unidades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620688"/>
          <a:ext cx="8229600" cy="550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512927"/>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44624"/>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692696"/>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512927"/>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44624"/>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836712"/>
          <a:ext cx="8229600" cy="5184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512927"/>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77723"/>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99506" y="908720"/>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6903"/>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46856"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ÁMBITO DE APLICACIÓN</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99506" y="953510"/>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6903"/>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99506" y="836712"/>
          <a:ext cx="8229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6903"/>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00257" y="792088"/>
          <a:ext cx="8784976"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584935"/>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16632"/>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93826" y="1052113"/>
          <a:ext cx="8784976" cy="533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584935"/>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16632"/>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00257" y="764704"/>
          <a:ext cx="8784976"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79512" y="584935"/>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16632"/>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764704"/>
          <a:ext cx="8229600" cy="545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COMITÉ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764704"/>
          <a:ext cx="8229600" cy="545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COMITÉ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764704"/>
          <a:ext cx="8229600" cy="5458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COMITÉ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323528" y="6206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3826" y="16903"/>
            <a:ext cx="8640960"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UNIDAD DE AUDITORIA INTERNA</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0" y="-171400"/>
            <a:ext cx="8890782" cy="1148592"/>
          </a:xfrm>
        </p:spPr>
        <p:txBody>
          <a:bodyPr>
            <a:normAutofit/>
          </a:bodyPr>
          <a:lstStyle/>
          <a:p>
            <a:r>
              <a:rPr lang="es-PE" sz="2400" dirty="0">
                <a:solidFill>
                  <a:schemeClr val="accent1">
                    <a:lumMod val="75000"/>
                  </a:schemeClr>
                </a:solidFill>
                <a:latin typeface="Arial Black" panose="020B0A04020102020204" pitchFamily="34" charset="0"/>
                <a:ea typeface="+mn-ea"/>
                <a:cs typeface="+mn-cs"/>
              </a:rPr>
              <a:t>APETITO, TOLERANCIA Y CAPACIDAD DE RIESGO</a:t>
            </a:r>
          </a:p>
        </p:txBody>
      </p:sp>
      <p:graphicFrame>
        <p:nvGraphicFramePr>
          <p:cNvPr id="4" name="Marcador de contenido 3"/>
          <p:cNvGraphicFramePr>
            <a:graphicFrameLocks noGrp="1"/>
          </p:cNvGraphicFramePr>
          <p:nvPr>
            <p:ph idx="1"/>
          </p:nvPr>
        </p:nvGraphicFramePr>
        <p:xfrm>
          <a:off x="395536"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48823"/>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38370" y="1049052"/>
            <a:ext cx="8229600" cy="2544643"/>
            <a:chOff x="0" y="2284581"/>
            <a:chExt cx="8229600" cy="1056839"/>
          </a:xfrm>
        </p:grpSpPr>
        <p:sp>
          <p:nvSpPr>
            <p:cNvPr id="5" name="Rectángulo: esquinas redondeadas 4"/>
            <p:cNvSpPr/>
            <p:nvPr/>
          </p:nvSpPr>
          <p:spPr>
            <a:xfrm>
              <a:off x="0" y="2284581"/>
              <a:ext cx="8229600" cy="1056839"/>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Rectángulo: esquinas redondeadas 4"/>
            <p:cNvSpPr txBox="1"/>
            <p:nvPr/>
          </p:nvSpPr>
          <p:spPr>
            <a:xfrm>
              <a:off x="51591" y="2336172"/>
              <a:ext cx="8126418" cy="953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PE" sz="2400" kern="1200" dirty="0">
                  <a:solidFill>
                    <a:schemeClr val="tx1"/>
                  </a:solidFill>
                </a:rPr>
                <a:t>Entidades deben desarrollar la implementación del CII de manera homogénea en lo general y de acuerdo con su naturaleza, cultura organizacional, complejidad operativa, atribuciones, circunstancias, presupuesto, infraestructura, entorno normativo y nivel de automatización que le corresponde a cada entidad pública en lo particular</a:t>
              </a:r>
            </a:p>
          </p:txBody>
        </p:sp>
      </p:grpSp>
      <p:grpSp>
        <p:nvGrpSpPr>
          <p:cNvPr id="7" name="Grupo 6"/>
          <p:cNvGrpSpPr/>
          <p:nvPr/>
        </p:nvGrpSpPr>
        <p:grpSpPr>
          <a:xfrm>
            <a:off x="457200" y="3645024"/>
            <a:ext cx="8229600" cy="2160240"/>
            <a:chOff x="0" y="3384620"/>
            <a:chExt cx="8229600" cy="1056839"/>
          </a:xfrm>
        </p:grpSpPr>
        <p:sp>
          <p:nvSpPr>
            <p:cNvPr id="8" name="Rectángulo: esquinas redondeadas 7"/>
            <p:cNvSpPr/>
            <p:nvPr/>
          </p:nvSpPr>
          <p:spPr>
            <a:xfrm>
              <a:off x="0" y="3384620"/>
              <a:ext cx="8229600" cy="105683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Rectángulo: esquinas redondeadas 4"/>
            <p:cNvSpPr txBox="1"/>
            <p:nvPr/>
          </p:nvSpPr>
          <p:spPr>
            <a:xfrm>
              <a:off x="51591" y="3436211"/>
              <a:ext cx="8126418" cy="953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PE" sz="2400" kern="1200" dirty="0">
                  <a:solidFill>
                    <a:schemeClr val="tx1"/>
                  </a:solidFill>
                </a:rPr>
                <a:t>Contenido de las GICII no interfiere ni se contrapone con las disposiciones establecidas en la legislación actual, ni limita la normativa dictada por las entidades competentes con respecto a los sistemas administrativos del Estado, sino que la complementa al procurar el adecuado establecimiento e implementación del sistema de control interno</a:t>
              </a:r>
            </a:p>
          </p:txBody>
        </p:sp>
      </p:grpSp>
      <p:cxnSp>
        <p:nvCxnSpPr>
          <p:cNvPr id="10" name="Conector recto de flecha 9"/>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CuadroTexto 10"/>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ÁMBITO DE APLICACIÓN</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93826" y="836712"/>
            <a:ext cx="8028892" cy="4176459"/>
          </a:xfrm>
        </p:spPr>
        <p:txBody>
          <a:bodyPr>
            <a:noAutofit/>
          </a:bodyPr>
          <a:lstStyle/>
          <a:p>
            <a:pPr marL="0" indent="0" algn="just">
              <a:buNone/>
            </a:pPr>
            <a:r>
              <a:rPr lang="es-PE" sz="2000" dirty="0"/>
              <a:t>EGR.2	En las entidades tipo A, la MAE debe incluir dentro de la entidad:</a:t>
            </a:r>
          </a:p>
          <a:p>
            <a:pPr marL="0" indent="0" algn="just">
              <a:buNone/>
            </a:pPr>
            <a:endParaRPr lang="es-PE" sz="1000" dirty="0"/>
          </a:p>
          <a:p>
            <a:pPr marL="0" indent="0" algn="just">
              <a:buNone/>
            </a:pPr>
            <a:r>
              <a:rPr lang="es-PE" sz="2000" dirty="0"/>
              <a:t>a. Al Responsable de Coordinación y Seguimiento de Gestión de Riesgos, dependiente de la MAE y que forme parte del COR.</a:t>
            </a:r>
          </a:p>
          <a:p>
            <a:pPr marL="0" indent="0" algn="just">
              <a:buNone/>
            </a:pPr>
            <a:endParaRPr lang="es-PE" sz="1000" dirty="0"/>
          </a:p>
          <a:p>
            <a:pPr marL="0" indent="0" algn="just">
              <a:buNone/>
            </a:pPr>
            <a:r>
              <a:rPr lang="es-PE" sz="2000" dirty="0"/>
              <a:t>b. Un COR, dependiente de la MAI e integrado, como mínimo, por:</a:t>
            </a:r>
          </a:p>
          <a:p>
            <a:pPr lvl="1" algn="just"/>
            <a:r>
              <a:rPr lang="es-PE" sz="2000" dirty="0"/>
              <a:t>Un miembro de la MAI</a:t>
            </a:r>
          </a:p>
          <a:p>
            <a:pPr lvl="1" algn="just"/>
            <a:r>
              <a:rPr lang="es-PE" sz="2000" dirty="0"/>
              <a:t>La MAE o un designado por la MAE, con rango gerencial y poder de decisión,</a:t>
            </a:r>
          </a:p>
          <a:p>
            <a:pPr lvl="1" algn="just"/>
            <a:r>
              <a:rPr lang="es-PE" sz="2000" dirty="0"/>
              <a:t>El Responsable de Coordinación y Seguimiento de la Gestión de Riesgos,</a:t>
            </a:r>
          </a:p>
          <a:p>
            <a:pPr lvl="1" algn="just"/>
            <a:r>
              <a:rPr lang="es-PE" sz="2000" dirty="0"/>
              <a:t>El responsable jerárquico del área de planificación,</a:t>
            </a:r>
          </a:p>
          <a:p>
            <a:pPr lvl="1" algn="just"/>
            <a:r>
              <a:rPr lang="es-PE" sz="2000" dirty="0"/>
              <a:t>El responsable jerárquico del área de administración y finanzas,</a:t>
            </a:r>
          </a:p>
          <a:p>
            <a:pPr lvl="1" algn="just"/>
            <a:r>
              <a:rPr lang="es-PE" sz="2000" dirty="0"/>
              <a:t>Los responsables jerárquicos de las unidades relacionadas con la gestión de las áreas sustantivas de la entidad.</a:t>
            </a:r>
          </a:p>
        </p:txBody>
      </p:sp>
      <p:cxnSp>
        <p:nvCxnSpPr>
          <p:cNvPr id="6" name="Conector recto de flecha 5"/>
          <p:cNvCxnSpPr/>
          <p:nvPr/>
        </p:nvCxnSpPr>
        <p:spPr>
          <a:xfrm>
            <a:off x="179512" y="485206"/>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93826" y="16903"/>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66689" y="980728"/>
            <a:ext cx="8266606" cy="4401205"/>
          </a:xfrm>
          <a:prstGeom prst="rect">
            <a:avLst/>
          </a:prstGeom>
          <a:noFill/>
        </p:spPr>
        <p:txBody>
          <a:bodyPr wrap="square">
            <a:spAutoFit/>
          </a:bodyPr>
          <a:lstStyle/>
          <a:p>
            <a:pPr marL="0" indent="0" algn="just">
              <a:buNone/>
            </a:pPr>
            <a:r>
              <a:rPr lang="es-PE" sz="2800" dirty="0"/>
              <a:t>El Comité reporta y asesora a las MAI o a las MAE, según sea el caso, en los temas de gestión de riesgos.</a:t>
            </a:r>
          </a:p>
          <a:p>
            <a:pPr marL="0" indent="0" algn="just">
              <a:buNone/>
            </a:pPr>
            <a:r>
              <a:rPr lang="es-PE" sz="2800" dirty="0"/>
              <a:t>En todas las entidades debe existir la figura del Responsable de Coordinación y Seguimiento de la Gestión de Riesgos.</a:t>
            </a:r>
          </a:p>
          <a:p>
            <a:pPr marL="0" indent="0" algn="just">
              <a:buNone/>
            </a:pPr>
            <a:endParaRPr lang="es-PE" sz="2800" dirty="0"/>
          </a:p>
          <a:p>
            <a:pPr marL="0" indent="0" algn="just">
              <a:buNone/>
            </a:pPr>
            <a:r>
              <a:rPr lang="es-PE" sz="2800" dirty="0"/>
              <a:t>Se considera recomendable la creación del COR en las entidades tipo B. En el caso de las demás entidades, las funciones correspondientes al COR recaen directamente en la MAE.</a:t>
            </a:r>
          </a:p>
        </p:txBody>
      </p:sp>
      <p:cxnSp>
        <p:nvCxnSpPr>
          <p:cNvPr id="6" name="Conector recto de flecha 5"/>
          <p:cNvCxnSpPr/>
          <p:nvPr/>
        </p:nvCxnSpPr>
        <p:spPr>
          <a:xfrm>
            <a:off x="179512" y="404664"/>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107504" y="0"/>
            <a:ext cx="8640960" cy="830997"/>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Responsables de coordinación y seguimiento de la gestión de riesgos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3"/>
            <a:ext cx="8229600" cy="2952328"/>
          </a:xfrm>
        </p:spPr>
        <p:txBody>
          <a:bodyPr>
            <a:normAutofit/>
          </a:bodyPr>
          <a:lstStyle/>
          <a:p>
            <a:pPr marL="0" indent="0" algn="just">
              <a:buNone/>
            </a:pPr>
            <a:r>
              <a:rPr lang="es-PE" sz="3000" dirty="0"/>
              <a:t>EGR.8	La MAE y los responsables jerárquicos de las áreas y unidades principales de la entidad, para efectos de establecer los objetivos y metas en los distintos niveles de la entidad, deben analizar el contexto institucional considerando sus efectos potenciales en el perfil de riesgos de la entidad.</a:t>
            </a:r>
          </a:p>
        </p:txBody>
      </p:sp>
      <p:cxnSp>
        <p:nvCxnSpPr>
          <p:cNvPr id="4" name="Conector recto de flecha 3"/>
          <p:cNvCxnSpPr/>
          <p:nvPr/>
        </p:nvCxnSpPr>
        <p:spPr>
          <a:xfrm>
            <a:off x="184870" y="648823"/>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69332"/>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pic>
        <p:nvPicPr>
          <p:cNvPr id="6146" name="Picture 2" descr="Zoraida Ceballos de Mariño: Pasos para realizar una planificación de  proyectos | | Zoraida Ceballos de Mariño - SCRUM y Metodologías de Proyec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128" y="3976930"/>
            <a:ext cx="3456384" cy="229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2"/>
            <a:ext cx="8229600" cy="4525963"/>
          </a:xfrm>
        </p:spPr>
        <p:txBody>
          <a:bodyPr>
            <a:normAutofit fontScale="77500" lnSpcReduction="20000"/>
          </a:bodyPr>
          <a:lstStyle/>
          <a:p>
            <a:pPr marL="0" indent="0" algn="just">
              <a:buNone/>
            </a:pPr>
            <a:r>
              <a:rPr lang="es-PE" dirty="0"/>
              <a:t>Perfil de riesgos de la entidad:</a:t>
            </a:r>
          </a:p>
          <a:p>
            <a:pPr marL="0" indent="0" algn="just">
              <a:buNone/>
            </a:pPr>
            <a:endParaRPr lang="es-PE" dirty="0"/>
          </a:p>
          <a:p>
            <a:pPr marL="514350" indent="-514350" algn="just">
              <a:buAutoNum type="alphaLcPeriod"/>
            </a:pPr>
            <a:r>
              <a:rPr lang="es-PE" dirty="0"/>
              <a:t>Comprender el contexto de la entidad, considerando que éste se refiere a tendencias, relaciones y otros factores que influencian la estrategia y objetivos actuales y futuros de la entidad; y que es dinámico, complejo e impredecible</a:t>
            </a:r>
          </a:p>
          <a:p>
            <a:pPr marL="514350" indent="-514350" algn="just">
              <a:buAutoNum type="alphaLcPeriod"/>
            </a:pPr>
            <a:r>
              <a:rPr lang="es-PE" dirty="0"/>
              <a:t>Considerar el ambiente externo a la entidad y a los grupos de      interés externos</a:t>
            </a:r>
          </a:p>
          <a:p>
            <a:pPr marL="514350" indent="-514350" algn="just">
              <a:buAutoNum type="alphaLcPeriod"/>
            </a:pPr>
            <a:r>
              <a:rPr lang="es-PE" dirty="0"/>
              <a:t>Considerar el ambiente interno de la entidad y a los grupos de interés internos </a:t>
            </a:r>
          </a:p>
          <a:p>
            <a:pPr marL="514350" indent="-514350" algn="just">
              <a:buAutoNum type="alphaLcPeriod"/>
            </a:pPr>
            <a:r>
              <a:rPr lang="es-PE" dirty="0"/>
              <a:t>Cómo el contexto de la entidad afecta a los riesgos a los que se expone la entidad.</a:t>
            </a:r>
          </a:p>
        </p:txBody>
      </p:sp>
      <p:cxnSp>
        <p:nvCxnSpPr>
          <p:cNvPr id="4" name="Conector recto de flecha 3"/>
          <p:cNvCxnSpPr/>
          <p:nvPr/>
        </p:nvCxnSpPr>
        <p:spPr>
          <a:xfrm>
            <a:off x="184870" y="648823"/>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69332"/>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848" y="1063277"/>
            <a:ext cx="8229600" cy="4525963"/>
          </a:xfrm>
        </p:spPr>
        <p:txBody>
          <a:bodyPr>
            <a:normAutofit fontScale="92500" lnSpcReduction="10000"/>
          </a:bodyPr>
          <a:lstStyle/>
          <a:p>
            <a:pPr marL="0" indent="0" algn="just">
              <a:buNone/>
            </a:pPr>
            <a:r>
              <a:rPr lang="es-PE" dirty="0"/>
              <a:t>EGR.9	La MAE y los responsables jerárquicos de las áreas y unidades principales de la entidad deben proponer al COR el apetito y la tolerancia al riesgo dentro del contexto de la creación, preservación y logro del valor en la entidad.</a:t>
            </a:r>
          </a:p>
          <a:p>
            <a:pPr marL="0" indent="0" algn="just">
              <a:buNone/>
            </a:pPr>
            <a:endParaRPr lang="es-PE" sz="1900" dirty="0"/>
          </a:p>
          <a:p>
            <a:pPr marL="0" indent="0" algn="just">
              <a:buNone/>
            </a:pPr>
            <a:r>
              <a:rPr lang="es-PE" dirty="0"/>
              <a:t>EGR.10	El COR debe revisar la propuesta del apetito y la tolerancia al riesgo formulada por la MAE, y de considerarla adecuada, elevarla para su aprobación por la MAI.</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848" y="991269"/>
            <a:ext cx="8229600" cy="4525963"/>
          </a:xfrm>
        </p:spPr>
        <p:txBody>
          <a:bodyPr>
            <a:normAutofit fontScale="92500" lnSpcReduction="20000"/>
          </a:bodyPr>
          <a:lstStyle/>
          <a:p>
            <a:pPr marL="0" indent="0" algn="just">
              <a:buNone/>
            </a:pPr>
            <a:r>
              <a:rPr lang="es-PE" dirty="0"/>
              <a:t>EGR.11	LA MAI debe revisar la propuesta del apetito y la tolerancia al riesgo elevada por el COR, y formulada por la MAE, y de considerarla adecuada, aprobarla para su aplicación en la entidad.</a:t>
            </a:r>
          </a:p>
          <a:p>
            <a:pPr marL="0" indent="0" algn="just">
              <a:buNone/>
            </a:pPr>
            <a:endParaRPr lang="es-PE" sz="1900" dirty="0"/>
          </a:p>
          <a:p>
            <a:pPr marL="0" indent="0" algn="just">
              <a:buNone/>
            </a:pPr>
            <a:r>
              <a:rPr lang="es-PE" dirty="0"/>
              <a:t>EGR.12	La MAE y los responsables jerárquicos de las áreas o unidades principales de la entidad deben evaluar estrategias alternativas, así como su impacto potencial en el perfil de riesgos de la entidad.</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2"/>
            <a:ext cx="8229600" cy="4525963"/>
          </a:xfrm>
        </p:spPr>
        <p:txBody>
          <a:bodyPr>
            <a:normAutofit/>
          </a:bodyPr>
          <a:lstStyle/>
          <a:p>
            <a:pPr marL="0" indent="0" algn="just">
              <a:buNone/>
            </a:pPr>
            <a:r>
              <a:rPr lang="es-PE" dirty="0"/>
              <a:t>EGR.13	La MAE y los responsables jerárquicos de las áreas y unidades principales de la entidad deben considerar los riesgos mientras establecen los objetivos de la entidad en los diferentes niveles alineados y soportados por la estrategia.</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pic>
        <p:nvPicPr>
          <p:cNvPr id="2" name="Imagen 1"/>
          <p:cNvPicPr>
            <a:picLocks noChangeAspect="1"/>
          </p:cNvPicPr>
          <p:nvPr/>
        </p:nvPicPr>
        <p:blipFill rotWithShape="1">
          <a:blip r:embed="rId2"/>
          <a:srcRect l="17325" t="4725" r="19676" b="5501"/>
          <a:stretch>
            <a:fillRect/>
          </a:stretch>
        </p:blipFill>
        <p:spPr>
          <a:xfrm>
            <a:off x="3995936" y="3573016"/>
            <a:ext cx="2956118" cy="2808312"/>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80728"/>
            <a:ext cx="8229600" cy="4525963"/>
          </a:xfrm>
        </p:spPr>
        <p:txBody>
          <a:bodyPr>
            <a:normAutofit/>
          </a:bodyPr>
          <a:lstStyle/>
          <a:p>
            <a:pPr marL="0" indent="0" algn="just">
              <a:buNone/>
            </a:pPr>
            <a:r>
              <a:rPr lang="es-PE" dirty="0"/>
              <a:t>EGR.16	La difusión del PEI y los POA debe incluir los planes originales y también las modificaciones, actualizaciones y ajustes significativos.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DIVULGACIÓN DE PLANES</a:t>
            </a:r>
            <a:endParaRPr lang="es-HN" sz="2600" dirty="0">
              <a:solidFill>
                <a:schemeClr val="accent1">
                  <a:lumMod val="75000"/>
                </a:schemeClr>
              </a:solidFill>
              <a:latin typeface="Arial Black" panose="020B0A04020102020204" pitchFamily="34" charset="0"/>
            </a:endParaRPr>
          </a:p>
        </p:txBody>
      </p:sp>
      <p:pic>
        <p:nvPicPr>
          <p:cNvPr id="2" name="Imagen 1"/>
          <p:cNvPicPr>
            <a:picLocks noChangeAspect="1"/>
          </p:cNvPicPr>
          <p:nvPr/>
        </p:nvPicPr>
        <p:blipFill>
          <a:blip r:embed="rId2"/>
          <a:stretch>
            <a:fillRect/>
          </a:stretch>
        </p:blipFill>
        <p:spPr>
          <a:xfrm>
            <a:off x="1999928" y="3243709"/>
            <a:ext cx="4876800" cy="27813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550" y="908720"/>
            <a:ext cx="8229600" cy="4525963"/>
          </a:xfrm>
        </p:spPr>
        <p:txBody>
          <a:bodyPr>
            <a:normAutofit fontScale="92500" lnSpcReduction="10000"/>
          </a:bodyPr>
          <a:lstStyle/>
          <a:p>
            <a:pPr marL="0" indent="0" algn="just">
              <a:buNone/>
            </a:pPr>
            <a:r>
              <a:rPr lang="es-PE" dirty="0"/>
              <a:t>EGR.17	La MAE y el responsable jerárquico del área de planificación deben revisar periódicamente el ambiente interno, el entorno exterior y la gestión de la entidad, a través de herramientas de gestión e información que lo ayuden a prever, identificar y reaccionar en forma oportuna si se producen hechos, acontecimientos o actividades que puedan generar cambios significativos que afecten el logro de los objetivos de la entidad.</a:t>
            </a:r>
          </a:p>
          <a:p>
            <a:pPr marL="0" indent="0" algn="just">
              <a:buNone/>
            </a:pPr>
            <a:r>
              <a:rPr lang="es-PE" dirty="0"/>
              <a:t>El periodo mínimo de revisión es anual.</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REVISIÓN DE LOS OBJETIVOS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550" y="908720"/>
            <a:ext cx="8229600" cy="4983162"/>
          </a:xfrm>
        </p:spPr>
        <p:txBody>
          <a:bodyPr>
            <a:normAutofit/>
          </a:bodyPr>
          <a:lstStyle/>
          <a:p>
            <a:pPr marL="0" indent="0" algn="just">
              <a:buNone/>
            </a:pPr>
            <a:r>
              <a:rPr lang="es-PE" sz="3000" dirty="0"/>
              <a:t>EGR.22	El desarrollo de la etapa relacionada con el proceso de identificación de riesgos debe considerar los procesos y los procedimientos incluidos en los manuales de procedimientos actualizados y aprobados por la MAE. </a:t>
            </a:r>
          </a:p>
          <a:p>
            <a:pPr marL="0" indent="0" algn="just">
              <a:buNone/>
            </a:pPr>
            <a:r>
              <a:rPr lang="es-PE" sz="3000" dirty="0"/>
              <a:t>La metodología considera la emisión de un inventario de los procesos y sus procedimientos con identificación de los controles existentes en cada uno de ellos, los cuales incluyen los diagramas de flujo y caracterizaciones de los procesos.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IDENTIFICACIÓN Y EVALUACIÓN DE RIESGOS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550" y="1340768"/>
            <a:ext cx="8229600" cy="4525963"/>
          </a:xfrm>
        </p:spPr>
        <p:txBody>
          <a:bodyPr/>
          <a:lstStyle/>
          <a:p>
            <a:pPr marL="0" indent="0" algn="just">
              <a:buNone/>
            </a:pPr>
            <a:r>
              <a:rPr lang="es-PE" dirty="0"/>
              <a:t>Asegurar razonablemente que la gestión se está llevando a cabo de manera adecuada, resguardando los recursos de la entidad y evitando pérdidas por errores, fraude o negligencia, como también detectando las desviaciones de lo planificado que se presenten y que puedan afectar al cumplimiento de los objetivos de la entidad.</a:t>
            </a:r>
          </a:p>
          <a:p>
            <a:pPr algn="just"/>
            <a:endParaRPr lang="es-HN" dirty="0"/>
          </a:p>
        </p:txBody>
      </p:sp>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PROPOSITO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550" y="937419"/>
            <a:ext cx="8229600" cy="4983162"/>
          </a:xfrm>
        </p:spPr>
        <p:txBody>
          <a:bodyPr>
            <a:normAutofit/>
          </a:bodyPr>
          <a:lstStyle/>
          <a:p>
            <a:pPr marL="0" indent="0" algn="just">
              <a:buNone/>
            </a:pPr>
            <a:r>
              <a:rPr lang="es-PE" dirty="0"/>
              <a:t>Se debe poner especial énfasis en identificar aquellos riesgos relacionados con el fraude, específicamente los relativos a la información fraudulenta y a la protección de los activos del Estado, así como los actos de corrupción y la elusión de controles por parte de la dirección. De la misma manera, se debe analizar los riesgos orientados al incumplimiento de los objetivos misionales.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IDENTIFICACIÓN Y EVALUACIÓN DE RIESGOS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0550" y="836712"/>
            <a:ext cx="8229600" cy="4983162"/>
          </a:xfrm>
        </p:spPr>
        <p:txBody>
          <a:bodyPr>
            <a:normAutofit/>
          </a:bodyPr>
          <a:lstStyle/>
          <a:p>
            <a:pPr marL="0" indent="0" algn="just">
              <a:buNone/>
            </a:pPr>
            <a:r>
              <a:rPr lang="es-PE" sz="3000" dirty="0"/>
              <a:t>EGR.23	El proceso de identificación de riesgos debe permitir el desarrollo de una visión de portafolio de riesgos para la entidad, entendiéndose a ésta como una vista compuesta de los riesgos que la entidad enfrenta, que coloca a la gerencia y al consejo o directorio en la posición de considerar los tipos, severidad e interdependencias de los riesgos y cómo pueden afectar el desempeño relativo a la estrategia y los objetivos institucionales.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IDENTIFICACIÓN Y EVALUACIÓN DE RIESGOS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340768"/>
            <a:ext cx="9144000" cy="3735329"/>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4279" y="3515160"/>
            <a:ext cx="7772400" cy="1362075"/>
          </a:xfrm>
        </p:spPr>
        <p:txBody>
          <a:bodyPr>
            <a:normAutofit/>
          </a:bodyPr>
          <a:lstStyle/>
          <a:p>
            <a:r>
              <a:rPr lang="es-PE" dirty="0"/>
              <a:t>Guía 3</a:t>
            </a:r>
            <a:br>
              <a:rPr lang="es-PE" dirty="0"/>
            </a:br>
            <a:r>
              <a:rPr lang="es-PE" dirty="0"/>
              <a:t>ACTIVIDADES DE </a:t>
            </a:r>
            <a:r>
              <a:rPr lang="es-PE" dirty="0" err="1"/>
              <a:t>CONtROL</a:t>
            </a:r>
            <a:endParaRPr lang="es-PE" dirty="0"/>
          </a:p>
        </p:txBody>
      </p:sp>
      <p:sp>
        <p:nvSpPr>
          <p:cNvPr id="5" name="Marcador de texto 4"/>
          <p:cNvSpPr>
            <a:spLocks noGrp="1"/>
          </p:cNvSpPr>
          <p:nvPr>
            <p:ph type="body" idx="1"/>
          </p:nvPr>
        </p:nvSpPr>
        <p:spPr>
          <a:xfrm>
            <a:off x="539552" y="1835333"/>
            <a:ext cx="7772400" cy="1500187"/>
          </a:xfrm>
        </p:spPr>
        <p:txBody>
          <a:bodyPr/>
          <a:lstStyle/>
          <a:p>
            <a:r>
              <a:rPr lang="es-PE" dirty="0"/>
              <a:t>GICII</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4377"/>
            <a:ext cx="1767417" cy="793750"/>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(1 de 3)</a:t>
            </a:r>
            <a:endParaRPr lang="es-PE" sz="2400"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(1 de 3)</a:t>
            </a:r>
            <a:endParaRPr lang="es-PE" sz="2400"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3934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(2 de 3)</a:t>
            </a:r>
            <a:endParaRPr lang="es-PE" sz="2400"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(3 de 3)</a:t>
            </a:r>
            <a:endParaRPr lang="es-PE" sz="24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00200"/>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(3 de 3)</a:t>
            </a:r>
            <a:endParaRPr lang="es-PE" sz="2400"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p:cNvSpPr>
            <a:spLocks noGrp="1"/>
          </p:cNvSpPr>
          <p:nvPr>
            <p:ph type="title"/>
          </p:nvPr>
        </p:nvSpPr>
        <p:spPr>
          <a:xfrm>
            <a:off x="457200" y="274638"/>
            <a:ext cx="8229600" cy="1143000"/>
          </a:xfrm>
        </p:spPr>
        <p:txBody>
          <a:bodyPr>
            <a:noAutofit/>
          </a:bodyPr>
          <a:lstStyle/>
          <a:p>
            <a:r>
              <a:rPr lang="es-AR" sz="2400" b="1" i="1" dirty="0"/>
              <a:t>Relaciones de vinculación entre los principios de control interno de COSO 2013 y los elementos del MARE-CII-RP en el componente actividades de control (3 de 3)</a:t>
            </a:r>
            <a:endParaRPr lang="es-PE"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79512" y="1124744"/>
          <a:ext cx="8784976"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PRINCIPIOS RECTORES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61864" y="764704"/>
            <a:ext cx="8424936" cy="5262979"/>
          </a:xfrm>
          <a:prstGeom prst="rect">
            <a:avLst/>
          </a:prstGeom>
          <a:noFill/>
        </p:spPr>
        <p:txBody>
          <a:bodyPr wrap="square">
            <a:spAutoFit/>
          </a:bodyPr>
          <a:lstStyle/>
          <a:p>
            <a:pPr algn="just"/>
            <a:r>
              <a:rPr lang="es-ES" sz="2800" dirty="0"/>
              <a:t>Definidas las respuestas para enfrentar los riesgos, la administración activa debe implementar y formalizar las actividades de control que se ajusten mejor a sus posibilidades y que aseguren una adecuada gestión de los riesgos, con el propósito de:</a:t>
            </a:r>
          </a:p>
          <a:p>
            <a:pPr algn="just"/>
            <a:endParaRPr lang="es-ES" sz="2800" dirty="0"/>
          </a:p>
          <a:p>
            <a:pPr marL="514350" indent="-514350" algn="just">
              <a:buAutoNum type="arabicPeriod"/>
            </a:pPr>
            <a:r>
              <a:rPr lang="es-ES" sz="2800" dirty="0"/>
              <a:t>Prevenir la materialización de (a)los riesgos identificados y evaluados y (b) eventuales consecuencias.</a:t>
            </a:r>
          </a:p>
          <a:p>
            <a:pPr marL="514350" indent="-514350" algn="just">
              <a:buAutoNum type="arabicPeriod"/>
            </a:pPr>
            <a:r>
              <a:rPr lang="es-ES" sz="2800" dirty="0"/>
              <a:t>Tender a reducir o minimizar el impacto y la probabilidad.</a:t>
            </a:r>
          </a:p>
          <a:p>
            <a:pPr algn="just"/>
            <a:r>
              <a:rPr lang="es-ES" sz="2800" dirty="0"/>
              <a:t> </a:t>
            </a:r>
            <a:endParaRPr lang="es-HN" sz="2800" dirty="0"/>
          </a:p>
        </p:txBody>
      </p:sp>
      <p:cxnSp>
        <p:nvCxnSpPr>
          <p:cNvPr id="7" name="Conector recto de flecha 6"/>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Propósito </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1520" y="1016469"/>
            <a:ext cx="8640960" cy="2677656"/>
          </a:xfrm>
          <a:prstGeom prst="rect">
            <a:avLst/>
          </a:prstGeom>
          <a:noFill/>
        </p:spPr>
        <p:txBody>
          <a:bodyPr wrap="square">
            <a:spAutoFit/>
          </a:bodyPr>
          <a:lstStyle/>
          <a:p>
            <a:pPr marL="514350" indent="-514350" algn="just">
              <a:buFont typeface="+mj-lt"/>
              <a:buAutoNum type="arabicPeriod" startAt="3"/>
            </a:pPr>
            <a:r>
              <a:rPr lang="es-ES" sz="2800" dirty="0"/>
              <a:t>Emitir información financiera, presupuestaria y operativa que sea confiable, completa y oportuna para la toma de decisiones.</a:t>
            </a:r>
          </a:p>
          <a:p>
            <a:pPr marL="514350" indent="-514350" algn="just">
              <a:buFont typeface="+mj-lt"/>
              <a:buAutoNum type="arabicPeriod" startAt="3"/>
            </a:pPr>
            <a:r>
              <a:rPr lang="es-ES" sz="2800" dirty="0"/>
              <a:t>Rendir cuentas sobre la gestión de los recursos públicos a su cargo, en forma adecuada, transparente y oportuna.</a:t>
            </a:r>
            <a:endParaRPr lang="es-HN" sz="2800" dirty="0"/>
          </a:p>
        </p:txBody>
      </p:sp>
      <p:cxnSp>
        <p:nvCxnSpPr>
          <p:cNvPr id="7" name="Conector recto de flecha 6"/>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Propósito </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Atributos de las Actividades de control </a:t>
            </a:r>
            <a:endParaRPr lang="es-HN" sz="2600" dirty="0">
              <a:solidFill>
                <a:schemeClr val="accent1">
                  <a:lumMod val="75000"/>
                </a:schemeClr>
              </a:solidFill>
              <a:latin typeface="Arial Black" panose="020B0A04020102020204" pitchFamily="34" charset="0"/>
            </a:endParaRPr>
          </a:p>
        </p:txBody>
      </p:sp>
      <p:sp>
        <p:nvSpPr>
          <p:cNvPr id="8" name="CuadroTexto 7"/>
          <p:cNvSpPr txBox="1"/>
          <p:nvPr/>
        </p:nvSpPr>
        <p:spPr>
          <a:xfrm>
            <a:off x="184870" y="970850"/>
            <a:ext cx="8501930" cy="3970318"/>
          </a:xfrm>
          <a:prstGeom prst="rect">
            <a:avLst/>
          </a:prstGeom>
          <a:noFill/>
        </p:spPr>
        <p:txBody>
          <a:bodyPr wrap="square">
            <a:spAutoFit/>
          </a:bodyPr>
          <a:lstStyle/>
          <a:p>
            <a:pPr marL="514350" indent="-514350">
              <a:buFont typeface="+mj-lt"/>
              <a:buAutoNum type="arabicPeriod"/>
            </a:pPr>
            <a:r>
              <a:rPr lang="es-ES" sz="2800" dirty="0"/>
              <a:t>Apropiada: orientada a mitigar la causa, es decir, el riesgo identificado y evaluado.</a:t>
            </a:r>
          </a:p>
          <a:p>
            <a:pPr marL="514350" indent="-514350">
              <a:buFont typeface="+mj-lt"/>
              <a:buAutoNum type="arabicPeriod"/>
            </a:pPr>
            <a:r>
              <a:rPr lang="es-ES" sz="2800" dirty="0"/>
              <a:t>Conveniente y viable: adecuada relación costo-beneficio.</a:t>
            </a:r>
          </a:p>
          <a:p>
            <a:pPr marL="514350" indent="-514350">
              <a:buFont typeface="+mj-lt"/>
              <a:buAutoNum type="arabicPeriod"/>
            </a:pPr>
            <a:r>
              <a:rPr lang="es-ES" sz="2800" dirty="0"/>
              <a:t>Agrega valor: su aplicación debe incrementar la utilidad o aptitud de la transacción o proceso .</a:t>
            </a:r>
          </a:p>
          <a:p>
            <a:pPr marL="514350" indent="-514350">
              <a:buFont typeface="+mj-lt"/>
              <a:buAutoNum type="arabicPeriod"/>
            </a:pPr>
            <a:r>
              <a:rPr lang="es-ES" sz="2800" dirty="0"/>
              <a:t>Oportuna: aplicada en el momento adecuado para minimizar la probabilidad de ocurrencia o el impacto de los eventos de riesgo.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Atributos de las Actividades de control </a:t>
            </a:r>
            <a:endParaRPr lang="es-HN" sz="2600" dirty="0">
              <a:solidFill>
                <a:schemeClr val="accent1">
                  <a:lumMod val="75000"/>
                </a:schemeClr>
              </a:solidFill>
              <a:latin typeface="Arial Black" panose="020B0A04020102020204" pitchFamily="34" charset="0"/>
            </a:endParaRPr>
          </a:p>
        </p:txBody>
      </p:sp>
      <p:sp>
        <p:nvSpPr>
          <p:cNvPr id="8" name="CuadroTexto 7"/>
          <p:cNvSpPr txBox="1"/>
          <p:nvPr/>
        </p:nvSpPr>
        <p:spPr>
          <a:xfrm>
            <a:off x="184594" y="830317"/>
            <a:ext cx="8502206" cy="5262979"/>
          </a:xfrm>
          <a:prstGeom prst="rect">
            <a:avLst/>
          </a:prstGeom>
          <a:noFill/>
        </p:spPr>
        <p:txBody>
          <a:bodyPr wrap="square">
            <a:spAutoFit/>
          </a:bodyPr>
          <a:lstStyle/>
          <a:p>
            <a:pPr marL="514350" indent="-514350" algn="just">
              <a:buFont typeface="+mj-lt"/>
              <a:buAutoNum type="arabicPeriod" startAt="5"/>
            </a:pPr>
            <a:r>
              <a:rPr lang="es-ES" sz="2800" dirty="0"/>
              <a:t>Sencilla: su aplicación no ofrece dificultad, de lo contrario se corre el riesgo de que no sea aplicada.</a:t>
            </a:r>
          </a:p>
          <a:p>
            <a:pPr marL="514350" indent="-514350" algn="just">
              <a:buFont typeface="+mj-lt"/>
              <a:buAutoNum type="arabicPeriod" startAt="5"/>
            </a:pPr>
            <a:r>
              <a:rPr lang="es-ES" sz="2800" dirty="0"/>
              <a:t>Comprensible: está redactada de una forma clara y que no deja lugar a ambigüedades.</a:t>
            </a:r>
          </a:p>
          <a:p>
            <a:pPr marL="514350" indent="-514350" algn="just">
              <a:buFont typeface="+mj-lt"/>
              <a:buAutoNum type="arabicPeriod" startAt="5"/>
            </a:pPr>
            <a:r>
              <a:rPr lang="es-ES" sz="2800" dirty="0"/>
              <a:t>Adaptada a la entidad: acorde a los procesos organizacionales, los riesgos identificados, los recursos disponibles, las respuestas definidas para los riesgos, las características de la entidad.</a:t>
            </a:r>
          </a:p>
          <a:p>
            <a:pPr marL="514350" indent="-514350" algn="just">
              <a:buFont typeface="+mj-lt"/>
              <a:buAutoNum type="arabicPeriod" startAt="5"/>
            </a:pPr>
            <a:r>
              <a:rPr lang="es-ES" sz="2800" dirty="0"/>
              <a:t>Aplicada por quien corresponde: capacidad, compatibilidad funcional, calificación e idoneidad del responsable jerárquico de las áreas.</a:t>
            </a:r>
          </a:p>
          <a:p>
            <a:pPr marL="514350" indent="-514350" algn="just">
              <a:buFont typeface="+mj-lt"/>
              <a:buAutoNum type="arabicPeriod" startAt="5"/>
            </a:pPr>
            <a:endParaRPr lang="es-HN" sz="28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39552" y="3777059"/>
            <a:ext cx="7916416" cy="1362075"/>
          </a:xfrm>
        </p:spPr>
        <p:txBody>
          <a:bodyPr/>
          <a:lstStyle/>
          <a:p>
            <a:r>
              <a:rPr lang="es-PE" dirty="0"/>
              <a:t>Guía 4</a:t>
            </a:r>
            <a:br>
              <a:rPr lang="es-PE" dirty="0"/>
            </a:br>
            <a:r>
              <a:rPr lang="es-PE" dirty="0"/>
              <a:t>INFORMACIÓN Y COMUNICACIÓN</a:t>
            </a:r>
          </a:p>
        </p:txBody>
      </p:sp>
      <p:sp>
        <p:nvSpPr>
          <p:cNvPr id="5" name="Marcador de texto 4"/>
          <p:cNvSpPr>
            <a:spLocks noGrp="1"/>
          </p:cNvSpPr>
          <p:nvPr>
            <p:ph type="body" idx="1"/>
          </p:nvPr>
        </p:nvSpPr>
        <p:spPr>
          <a:xfrm>
            <a:off x="539552" y="2276872"/>
            <a:ext cx="7772400" cy="1500187"/>
          </a:xfrm>
        </p:spPr>
        <p:txBody>
          <a:bodyPr/>
          <a:lstStyle/>
          <a:p>
            <a:r>
              <a:rPr lang="es-PE" dirty="0"/>
              <a:t>GICII</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4377"/>
            <a:ext cx="1767417" cy="793750"/>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información y comunicación (1 de 3)</a:t>
            </a:r>
            <a:endParaRPr lang="es-PE" sz="2400" dirty="0"/>
          </a:p>
        </p:txBody>
      </p:sp>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información y comunicación (2 de 3)</a:t>
            </a:r>
            <a:endParaRPr lang="es-PE" sz="2400" dirty="0"/>
          </a:p>
        </p:txBody>
      </p:sp>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información y comunicación (3 de 3)</a:t>
            </a:r>
          </a:p>
        </p:txBody>
      </p:sp>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23528" y="1124744"/>
            <a:ext cx="8229600" cy="4525963"/>
          </a:xfrm>
        </p:spPr>
        <p:txBody>
          <a:bodyPr>
            <a:normAutofit/>
          </a:bodyPr>
          <a:lstStyle/>
          <a:p>
            <a:pPr marL="0" indent="0" algn="just">
              <a:buNone/>
            </a:pPr>
            <a:r>
              <a:rPr lang="es-PE" dirty="0"/>
              <a:t>PO.17	La MAE debe disponer que la unidad técnica especializada de la entidad se encargue de formular un Plan Estratégico de Tecnologías de la Información (PETI) en las entidades tipo A y B, que es el documento que define la estrategia bajo la cual se espera que las tecnologías de la información (TI) se integren con la misión, visión y objetivos organizacionales definidos en el PEI de la entidad. </a:t>
            </a:r>
          </a:p>
        </p:txBody>
      </p:sp>
      <p:cxnSp>
        <p:nvCxnSpPr>
          <p:cNvPr id="6" name="Conector recto de flecha 5"/>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892552"/>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 Estratégico de Tecnologías de la información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23528" y="1124744"/>
            <a:ext cx="8229600" cy="4525963"/>
          </a:xfrm>
        </p:spPr>
        <p:txBody>
          <a:bodyPr>
            <a:normAutofit/>
          </a:bodyPr>
          <a:lstStyle/>
          <a:p>
            <a:pPr marL="0" indent="0" algn="just">
              <a:buNone/>
            </a:pPr>
            <a:r>
              <a:rPr lang="es-PE" dirty="0"/>
              <a:t>El modelo de estructura del PETI se muestra en el ANEXO 51. En el caso de las demás entidades la necesidad de formulación del PETI dependerá del grado de implementación de las TI/SI en la entidad y su correspondencia con objetivos establecidos en sus correspondientes PEI y POA.</a:t>
            </a:r>
          </a:p>
        </p:txBody>
      </p:sp>
      <p:cxnSp>
        <p:nvCxnSpPr>
          <p:cNvPr id="6" name="Conector recto de flecha 5"/>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892552"/>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 Estratégico de Tecnologías de la información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116601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PRECEPTOS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08720"/>
            <a:ext cx="8229600" cy="4525963"/>
          </a:xfrm>
        </p:spPr>
        <p:txBody>
          <a:bodyPr/>
          <a:lstStyle/>
          <a:p>
            <a:pPr marL="0" indent="0" algn="just">
              <a:buNone/>
            </a:pPr>
            <a:r>
              <a:rPr lang="es-PE" dirty="0"/>
              <a:t>PO.34	La MAE debe asegurarse que las funciones correspondientes a la gestión de los procesos asociados con el archivo institucional se encuentren adecuadamente asignadas a una unidad técnica especializada de la entidad, la misma que debe contar con los recursos humanos, materiales y financieros que le resulten necesarios.</a:t>
            </a:r>
          </a:p>
        </p:txBody>
      </p:sp>
      <p:cxnSp>
        <p:nvCxnSpPr>
          <p:cNvPr id="4" name="Conector recto de flecha 3"/>
          <p:cNvCxnSpPr/>
          <p:nvPr/>
        </p:nvCxnSpPr>
        <p:spPr>
          <a:xfrm>
            <a:off x="179512" y="598299"/>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ARCHIVO INSTITUCIONAL</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3939133"/>
            <a:ext cx="7772400" cy="1362075"/>
          </a:xfrm>
        </p:spPr>
        <p:txBody>
          <a:bodyPr/>
          <a:lstStyle/>
          <a:p>
            <a:r>
              <a:rPr lang="es-PE" dirty="0"/>
              <a:t>Guía 5</a:t>
            </a:r>
            <a:br>
              <a:rPr lang="es-PE" dirty="0"/>
            </a:br>
            <a:r>
              <a:rPr lang="es-PE" dirty="0"/>
              <a:t>MONITOREO</a:t>
            </a:r>
          </a:p>
        </p:txBody>
      </p:sp>
      <p:sp>
        <p:nvSpPr>
          <p:cNvPr id="5" name="Marcador de texto 4"/>
          <p:cNvSpPr>
            <a:spLocks noGrp="1"/>
          </p:cNvSpPr>
          <p:nvPr>
            <p:ph type="body" idx="1"/>
          </p:nvPr>
        </p:nvSpPr>
        <p:spPr>
          <a:xfrm>
            <a:off x="683568" y="2438946"/>
            <a:ext cx="7772400" cy="1500187"/>
          </a:xfrm>
        </p:spPr>
        <p:txBody>
          <a:bodyPr/>
          <a:lstStyle/>
          <a:p>
            <a:r>
              <a:rPr lang="es-PE" dirty="0"/>
              <a:t>GICII</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4377"/>
            <a:ext cx="1767417" cy="793750"/>
          </a:xfrm>
          <a:prstGeom prst="rect">
            <a:avLst/>
          </a:prstGeom>
          <a:noFill/>
          <a:ln>
            <a:noFill/>
          </a:ln>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entre los principios de control interno de COSO 2013 y los elementos del MARE-CII-RP en el componente monitoreo (1 de 2)</a:t>
            </a:r>
            <a:endParaRPr lang="es-PE" sz="2400" dirty="0"/>
          </a:p>
        </p:txBody>
      </p:sp>
      <p:graphicFrame>
        <p:nvGraphicFramePr>
          <p:cNvPr id="5" name="Marcador de contenido 3"/>
          <p:cNvGraphicFramePr>
            <a:graphicFrameLocks noGrp="1"/>
          </p:cNvGraphicFramePr>
          <p:nvPr>
            <p:ph sz="half" idx="1"/>
          </p:nvPr>
        </p:nvGraphicFramePr>
        <p:xfrm>
          <a:off x="457200" y="1600200"/>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entre los principios de control interno de COSO 2013 y los elementos del MARE-CII-RP en el componente monitoreo (2 de 2)</a:t>
            </a:r>
            <a:endParaRPr lang="es-PE" sz="2400" dirty="0"/>
          </a:p>
        </p:txBody>
      </p:sp>
      <p:graphicFrame>
        <p:nvGraphicFramePr>
          <p:cNvPr id="5" name="Marcador de contenido 3"/>
          <p:cNvGraphicFramePr>
            <a:graphicFrameLocks noGrp="1"/>
          </p:cNvGraphicFramePr>
          <p:nvPr>
            <p:ph sz="half" idx="1"/>
          </p:nvPr>
        </p:nvGraphicFramePr>
        <p:xfrm>
          <a:off x="457200" y="1600200"/>
          <a:ext cx="793122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23528" y="980728"/>
            <a:ext cx="8229600" cy="4525963"/>
          </a:xfrm>
        </p:spPr>
        <p:txBody>
          <a:bodyPr>
            <a:normAutofit lnSpcReduction="10000"/>
          </a:bodyPr>
          <a:lstStyle/>
          <a:p>
            <a:pPr marL="0" indent="0" algn="just">
              <a:buNone/>
            </a:pPr>
            <a:r>
              <a:rPr lang="es-PE" dirty="0"/>
              <a:t>PO.5	Todos los superiores jerárquicos de las áreas o unidades deben autoevaluar el cumplimiento de sus principales actividades de control diseñadas y en operación, así como la elaboración de un informe sobre las fortalezas y las deficiencias de control interno de su área de operación en la institución </a:t>
            </a:r>
          </a:p>
          <a:p>
            <a:pPr marL="0" indent="0" algn="just">
              <a:buNone/>
            </a:pPr>
            <a:r>
              <a:rPr lang="es-PE" dirty="0"/>
              <a:t>El apoyo de la MAE es fundamental para la aplicación de este principio de control interno.</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INSTRUCTIVO PARA EL TAECII</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INSTRUCTIVO PARA EL TAECII</a:t>
            </a:r>
            <a:endParaRPr lang="es-HN" sz="2600" dirty="0">
              <a:solidFill>
                <a:schemeClr val="accent1">
                  <a:lumMod val="75000"/>
                </a:schemeClr>
              </a:solidFill>
              <a:latin typeface="Arial Black" panose="020B0A04020102020204" pitchFamily="34" charset="0"/>
            </a:endParaRPr>
          </a:p>
        </p:txBody>
      </p:sp>
      <p:sp>
        <p:nvSpPr>
          <p:cNvPr id="4" name="Marcador de contenido 4"/>
          <p:cNvSpPr>
            <a:spLocks noGrp="1"/>
          </p:cNvSpPr>
          <p:nvPr>
            <p:ph idx="1"/>
          </p:nvPr>
        </p:nvSpPr>
        <p:spPr>
          <a:xfrm>
            <a:off x="251520" y="1166018"/>
            <a:ext cx="8435280" cy="4525963"/>
          </a:xfrm>
        </p:spPr>
        <p:txBody>
          <a:bodyPr>
            <a:normAutofit fontScale="92500" lnSpcReduction="10000"/>
          </a:bodyPr>
          <a:lstStyle/>
          <a:p>
            <a:pPr marL="514350" indent="-514350" algn="just">
              <a:buAutoNum type="arabicPeriod"/>
            </a:pPr>
            <a:r>
              <a:rPr lang="es-PE" dirty="0"/>
              <a:t>Revisar el cuestionario de autoevaluación.</a:t>
            </a:r>
          </a:p>
          <a:p>
            <a:pPr marL="514350" indent="-514350" algn="just">
              <a:buAutoNum type="arabicPeriod"/>
            </a:pPr>
            <a:r>
              <a:rPr lang="es-PE" dirty="0"/>
              <a:t>Seleccionar la muestra de participantes.</a:t>
            </a:r>
          </a:p>
          <a:p>
            <a:pPr marL="514350" indent="-514350" algn="just">
              <a:buAutoNum type="arabicPeriod"/>
            </a:pPr>
            <a:r>
              <a:rPr lang="es-PE" dirty="0"/>
              <a:t>Preparar la logística y materiales.</a:t>
            </a:r>
          </a:p>
          <a:p>
            <a:pPr marL="514350" indent="-514350" algn="just">
              <a:buAutoNum type="arabicPeriod"/>
            </a:pPr>
            <a:r>
              <a:rPr lang="es-PE" dirty="0"/>
              <a:t>Aplicar el cuestionario a la muestra seleccionada.</a:t>
            </a:r>
          </a:p>
          <a:p>
            <a:pPr marL="514350" indent="-514350" algn="just">
              <a:buAutoNum type="arabicPeriod"/>
            </a:pPr>
            <a:r>
              <a:rPr lang="es-PE" dirty="0"/>
              <a:t>Promediar por elemento.</a:t>
            </a:r>
          </a:p>
          <a:p>
            <a:pPr marL="514350" indent="-514350" algn="just">
              <a:buAutoNum type="arabicPeriod"/>
            </a:pPr>
            <a:r>
              <a:rPr lang="es-PE" dirty="0"/>
              <a:t>Validar la información de los cuestionarios.</a:t>
            </a:r>
          </a:p>
          <a:p>
            <a:pPr marL="514350" indent="-514350" algn="just">
              <a:buAutoNum type="arabicPeriod"/>
            </a:pPr>
            <a:r>
              <a:rPr lang="es-PE" dirty="0"/>
              <a:t>Llenar la matriz de tabulación de datos.</a:t>
            </a:r>
          </a:p>
          <a:p>
            <a:pPr marL="514350" indent="-514350" algn="just">
              <a:buAutoNum type="arabicPeriod"/>
            </a:pPr>
            <a:r>
              <a:rPr lang="es-PE" dirty="0"/>
              <a:t>Obtener de los participantes los comentarios y sugerencias.</a:t>
            </a:r>
          </a:p>
          <a:p>
            <a:pPr marL="514350" indent="-514350" algn="just">
              <a:buAutoNum type="arabicPeriod"/>
            </a:pPr>
            <a:endParaRPr lang="es-PE"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4"/>
          <p:cNvSpPr>
            <a:spLocks noGrp="1"/>
          </p:cNvSpPr>
          <p:nvPr>
            <p:ph idx="1"/>
          </p:nvPr>
        </p:nvSpPr>
        <p:spPr>
          <a:xfrm>
            <a:off x="251520" y="1166018"/>
            <a:ext cx="8229600" cy="4525963"/>
          </a:xfrm>
        </p:spPr>
        <p:txBody>
          <a:bodyPr>
            <a:normAutofit/>
          </a:bodyPr>
          <a:lstStyle/>
          <a:p>
            <a:pPr marL="0" indent="0" algn="just">
              <a:buNone/>
            </a:pPr>
            <a:r>
              <a:rPr lang="es-PE" dirty="0"/>
              <a:t>9. Elaborar el informe de autoevaluación.</a:t>
            </a:r>
          </a:p>
          <a:p>
            <a:pPr marL="0" indent="0" algn="just">
              <a:buNone/>
            </a:pPr>
            <a:r>
              <a:rPr lang="es-PE" dirty="0"/>
              <a:t>10. Elaborar carta de envío.</a:t>
            </a:r>
          </a:p>
          <a:p>
            <a:pPr marL="0" indent="0" algn="just">
              <a:buNone/>
            </a:pPr>
            <a:r>
              <a:rPr lang="es-PE" dirty="0"/>
              <a:t>11. Enviar informe a la MAE de la Institución con copia a la UAI y a la ONADICI. </a:t>
            </a:r>
          </a:p>
          <a:p>
            <a:pPr marL="0" indent="0" algn="just">
              <a:buNone/>
            </a:pPr>
            <a:endParaRPr lang="es-PE" dirty="0"/>
          </a:p>
          <a:p>
            <a:pPr marL="514350" indent="-514350" algn="just">
              <a:buAutoNum type="arabicPeriod"/>
            </a:pPr>
            <a:endParaRPr lang="es-PE" dirty="0"/>
          </a:p>
        </p:txBody>
      </p:sp>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INSTRUCTIVO PARA EL TAECII</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4C809D0-7AF1-4208-9DA5-9DD118616EDC}"/>
              </a:ext>
            </a:extLst>
          </p:cNvPr>
          <p:cNvSpPr>
            <a:spLocks noGrp="1"/>
          </p:cNvSpPr>
          <p:nvPr>
            <p:ph idx="1"/>
          </p:nvPr>
        </p:nvSpPr>
        <p:spPr>
          <a:xfrm>
            <a:off x="457200" y="1268760"/>
            <a:ext cx="8229600" cy="1612776"/>
          </a:xfrm>
        </p:spPr>
        <p:txBody>
          <a:bodyPr>
            <a:normAutofit lnSpcReduction="10000"/>
          </a:bodyPr>
          <a:lstStyle/>
          <a:p>
            <a:pPr marL="0" indent="0" algn="ctr">
              <a:buNone/>
            </a:pPr>
            <a:r>
              <a:rPr lang="es-HN" dirty="0"/>
              <a:t>Esta presentación la puedes descargar en nuestra Plataforma Digital </a:t>
            </a:r>
            <a:r>
              <a:rPr lang="es-HN" sz="4400" dirty="0">
                <a:solidFill>
                  <a:schemeClr val="accent5"/>
                </a:solidFill>
              </a:rPr>
              <a:t>www.onadici.gob.hn</a:t>
            </a:r>
            <a:endParaRPr lang="es-HN" dirty="0">
              <a:solidFill>
                <a:schemeClr val="accent5"/>
              </a:solidFill>
            </a:endParaRPr>
          </a:p>
        </p:txBody>
      </p:sp>
      <p:pic>
        <p:nvPicPr>
          <p:cNvPr id="4" name="Imagen 3">
            <a:extLst>
              <a:ext uri="{FF2B5EF4-FFF2-40B4-BE49-F238E27FC236}">
                <a16:creationId xmlns:a16="http://schemas.microsoft.com/office/drawing/2014/main" id="{41ED3D62-082D-46E8-B985-9F338C3F58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a:xfrm>
            <a:off x="2699792" y="3212977"/>
            <a:ext cx="3744416" cy="1944216"/>
          </a:xfrm>
          <a:prstGeom prst="rect">
            <a:avLst/>
          </a:prstGeom>
          <a:noFill/>
          <a:ln>
            <a:noFill/>
          </a:ln>
        </p:spPr>
      </p:pic>
    </p:spTree>
    <p:extLst>
      <p:ext uri="{BB962C8B-B14F-4D97-AF65-F5344CB8AC3E}">
        <p14:creationId xmlns:p14="http://schemas.microsoft.com/office/powerpoint/2010/main" val="18528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Grp="1" noChangeArrowheads="1"/>
          </p:cNvSpPr>
          <p:nvPr>
            <p:ph sz="half" idx="2"/>
          </p:nvPr>
        </p:nvSpPr>
        <p:spPr>
          <a:xfrm>
            <a:off x="256878" y="1340771"/>
            <a:ext cx="8419578" cy="3816421"/>
          </a:xfrm>
        </p:spPr>
        <p:txBody>
          <a:bodyPr>
            <a:noAutofit/>
          </a:bodyPr>
          <a:lstStyle/>
          <a:p>
            <a:pPr marL="0" indent="0" algn="just">
              <a:buNone/>
            </a:pPr>
            <a:r>
              <a:rPr lang="es-PE" altLang="es-PE" sz="3200" i="1" dirty="0"/>
              <a:t>Es un proceso permanente y continuo realizado por la dirección, gerencia y otros empleados de las entidades públicas con el propósito de asistir a los servidores públicos en la prevención de infracciones a las Leyes y a la ética, con motivo de su gestión y administración de los bienes nacionales. </a:t>
            </a:r>
          </a:p>
        </p:txBody>
      </p:sp>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DEFINICIÓN DEL Control Interno</a:t>
            </a:r>
            <a:endParaRPr lang="es-HN" sz="2800" dirty="0">
              <a:solidFill>
                <a:schemeClr val="accent1">
                  <a:lumMod val="75000"/>
                </a:schemeClr>
              </a:solidFill>
              <a:latin typeface="Arial Black" panose="020B0A04020102020204" pitchFamily="34" charset="0"/>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836712"/>
            <a:ext cx="8491586" cy="4832092"/>
          </a:xfrm>
          <a:prstGeom prst="rect">
            <a:avLst/>
          </a:prstGeom>
          <a:noFill/>
        </p:spPr>
        <p:txBody>
          <a:bodyPr wrap="square">
            <a:spAutoFit/>
          </a:bodyPr>
          <a:lstStyle/>
          <a:p>
            <a:pPr lvl="1" algn="just"/>
            <a:r>
              <a:rPr lang="es-PE" altLang="es-PE" sz="2800" i="1" dirty="0"/>
              <a:t>Objetivos que alcanza el CII:</a:t>
            </a:r>
          </a:p>
          <a:p>
            <a:pPr lvl="1" algn="just"/>
            <a:endParaRPr lang="es-PE" altLang="es-PE" sz="2800" i="1" dirty="0"/>
          </a:p>
          <a:p>
            <a:pPr marL="800100" lvl="1" indent="-342900" algn="just">
              <a:buFont typeface="+mj-lt"/>
              <a:buAutoNum type="arabicPeriod"/>
            </a:pPr>
            <a:r>
              <a:rPr lang="es-PE" altLang="es-PE" sz="2800" i="1" dirty="0"/>
              <a:t>Procurar la efectividad, eficiencia y economía en las operaciones y la calidad en los servicios;</a:t>
            </a:r>
          </a:p>
          <a:p>
            <a:pPr marL="800100" lvl="1" indent="-342900" algn="just">
              <a:buFont typeface="+mj-lt"/>
              <a:buAutoNum type="arabicPeriod"/>
            </a:pPr>
            <a:r>
              <a:rPr lang="es-PE" altLang="es-PE" sz="2800" i="1" dirty="0"/>
              <a:t>Proteger los recursos públicos contra cualquier pérdida, despilfarro, uso indebido, irregularidad o acto ilegal;</a:t>
            </a:r>
          </a:p>
          <a:p>
            <a:pPr marL="800100" lvl="1" indent="-342900" algn="just">
              <a:buFont typeface="+mj-lt"/>
              <a:buAutoNum type="arabicPeriod"/>
            </a:pPr>
            <a:r>
              <a:rPr lang="es-PE" altLang="es-PE" sz="2800" i="1" dirty="0"/>
              <a:t>Cumplir las leyes, reglamentos y otras normas gubernamentales; y,</a:t>
            </a:r>
          </a:p>
          <a:p>
            <a:pPr marL="800100" lvl="1" indent="-342900" algn="just">
              <a:buFont typeface="+mj-lt"/>
              <a:buAutoNum type="arabicPeriod"/>
            </a:pPr>
            <a:r>
              <a:rPr lang="es-PE" altLang="es-PE" sz="2800" i="1" dirty="0"/>
              <a:t>Elaborar información financiera válida y confiable presentada con oportunidad</a:t>
            </a:r>
          </a:p>
        </p:txBody>
      </p:sp>
      <p:cxnSp>
        <p:nvCxnSpPr>
          <p:cNvPr id="7" name="Conector recto de flecha 6"/>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DEFINICIÓN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sz="half" idx="1"/>
          </p:nvPr>
        </p:nvSpPr>
        <p:spPr>
          <a:xfrm>
            <a:off x="821432" y="1268760"/>
            <a:ext cx="4038600" cy="4525963"/>
          </a:xfrm>
        </p:spPr>
        <p:txBody>
          <a:bodyPr/>
          <a:lstStyle/>
          <a:p>
            <a:pPr marL="0" indent="0" algn="just">
              <a:buNone/>
            </a:pPr>
            <a:r>
              <a:rPr lang="es-ES" dirty="0"/>
              <a:t>Asegurar </a:t>
            </a:r>
            <a:r>
              <a:rPr lang="es-ES" b="1" i="1" u="sng" dirty="0">
                <a:solidFill>
                  <a:srgbClr val="0000FF"/>
                </a:solidFill>
              </a:rPr>
              <a:t>razonablemente</a:t>
            </a:r>
            <a:r>
              <a:rPr lang="es-ES" dirty="0"/>
              <a:t> el logro de los </a:t>
            </a:r>
            <a:r>
              <a:rPr lang="es-ES" b="1" i="1" u="sng" dirty="0">
                <a:solidFill>
                  <a:srgbClr val="0000FF"/>
                </a:solidFill>
              </a:rPr>
              <a:t>objetivos</a:t>
            </a:r>
            <a:r>
              <a:rPr lang="es-ES" dirty="0"/>
              <a:t> institucionales a través de una </a:t>
            </a:r>
            <a:r>
              <a:rPr lang="es-ES" b="1" i="1" u="sng" dirty="0">
                <a:solidFill>
                  <a:srgbClr val="0000FF"/>
                </a:solidFill>
              </a:rPr>
              <a:t>metodología</a:t>
            </a:r>
            <a:r>
              <a:rPr lang="es-ES" dirty="0"/>
              <a:t> con base en </a:t>
            </a:r>
            <a:r>
              <a:rPr lang="es-ES" b="1" i="1" u="sng" dirty="0">
                <a:solidFill>
                  <a:srgbClr val="0000FF"/>
                </a:solidFill>
              </a:rPr>
              <a:t>estándares</a:t>
            </a:r>
            <a:r>
              <a:rPr lang="es-ES" b="1" i="1" u="sng" dirty="0"/>
              <a:t> </a:t>
            </a:r>
            <a:r>
              <a:rPr lang="es-ES" b="1" i="1" u="sng" dirty="0">
                <a:solidFill>
                  <a:srgbClr val="0000FF"/>
                </a:solidFill>
              </a:rPr>
              <a:t>internacionales</a:t>
            </a:r>
            <a:r>
              <a:rPr lang="es-ES" b="1" i="1" u="sng" dirty="0"/>
              <a:t> </a:t>
            </a:r>
            <a:r>
              <a:rPr lang="es-ES" b="1" i="1" u="sng" dirty="0">
                <a:solidFill>
                  <a:srgbClr val="0000FF"/>
                </a:solidFill>
              </a:rPr>
              <a:t>de</a:t>
            </a:r>
            <a:r>
              <a:rPr lang="es-ES" b="1" i="1" u="sng" dirty="0"/>
              <a:t> </a:t>
            </a:r>
            <a:r>
              <a:rPr lang="es-ES" b="1" i="1" u="sng" dirty="0">
                <a:solidFill>
                  <a:srgbClr val="0000FF"/>
                </a:solidFill>
              </a:rPr>
              <a:t>desempeño</a:t>
            </a:r>
            <a:r>
              <a:rPr lang="es-ES" dirty="0"/>
              <a:t> (mejores prácticas) </a:t>
            </a:r>
            <a:r>
              <a:rPr lang="es-HN" dirty="0"/>
              <a:t>Metodología COSO</a:t>
            </a:r>
            <a:endParaRPr lang="es-ES" dirty="0"/>
          </a:p>
          <a:p>
            <a:pPr algn="just"/>
            <a:endParaRPr lang="es-PE" dirty="0"/>
          </a:p>
        </p:txBody>
      </p:sp>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OBJETIVO DEL CII</a:t>
            </a:r>
            <a:endParaRPr lang="es-HN" sz="2800" dirty="0">
              <a:solidFill>
                <a:schemeClr val="accent1">
                  <a:lumMod val="75000"/>
                </a:schemeClr>
              </a:solidFill>
              <a:latin typeface="Arial Black" panose="020B0A04020102020204" pitchFamily="34" charset="0"/>
            </a:endParaRPr>
          </a:p>
        </p:txBody>
      </p:sp>
      <p:pic>
        <p:nvPicPr>
          <p:cNvPr id="11" name="Imagen 10" descr="Forma&#10;&#10;Descripción generada automá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308" y="1484784"/>
            <a:ext cx="4257675" cy="3238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LOGOS\Logos 2014\Manual y Logo MODIFICADO\Logo gobierno de Honduras y Submarca Horizontal EN BLANCO.png"/>
          <p:cNvPicPr>
            <a:picLocks noChangeAspect="1" noChangeArrowheads="1"/>
          </p:cNvPicPr>
          <p:nvPr/>
        </p:nvPicPr>
        <p:blipFill>
          <a:blip r:embed="rId2" cstate="print"/>
          <a:srcRect t="25177" r="58829" b="32979"/>
          <a:stretch>
            <a:fillRect/>
          </a:stretch>
        </p:blipFill>
        <p:spPr bwMode="auto">
          <a:xfrm>
            <a:off x="7092280" y="5472608"/>
            <a:ext cx="1839030" cy="1268760"/>
          </a:xfrm>
          <a:prstGeom prst="rect">
            <a:avLst/>
          </a:prstGeom>
          <a:noFill/>
        </p:spPr>
      </p:pic>
      <p:sp>
        <p:nvSpPr>
          <p:cNvPr id="9" name="AutoShape 15"/>
          <p:cNvSpPr>
            <a:spLocks noChangeArrowheads="1"/>
          </p:cNvSpPr>
          <p:nvPr/>
        </p:nvSpPr>
        <p:spPr bwMode="auto">
          <a:xfrm>
            <a:off x="826171" y="1808820"/>
            <a:ext cx="7491658" cy="3240360"/>
          </a:xfrm>
          <a:prstGeom prst="roundRect">
            <a:avLst>
              <a:gd name="adj" fmla="val 21417"/>
            </a:avLst>
          </a:prstGeom>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fontAlgn="auto">
              <a:spcBef>
                <a:spcPts val="0"/>
              </a:spcBef>
              <a:spcAft>
                <a:spcPts val="0"/>
              </a:spcAft>
              <a:defRPr/>
            </a:pPr>
            <a:endParaRPr lang="es-PE" sz="4400" b="1" dirty="0">
              <a:solidFill>
                <a:srgbClr val="7C6316"/>
              </a:solidFill>
              <a:effectLst>
                <a:outerShdw blurRad="38100" dist="38100" dir="2700000" algn="tl">
                  <a:srgbClr val="000000">
                    <a:alpha val="43137"/>
                  </a:srgbClr>
                </a:outerShdw>
              </a:effectLst>
              <a:latin typeface="Trajan Pro" pitchFamily="18" charset="0"/>
            </a:endParaRPr>
          </a:p>
          <a:p>
            <a:pPr algn="ctr" fontAlgn="auto">
              <a:spcBef>
                <a:spcPts val="0"/>
              </a:spcBef>
              <a:spcAft>
                <a:spcPts val="0"/>
              </a:spcAft>
              <a:defRPr/>
            </a:pPr>
            <a:r>
              <a:rPr lang="es-PE" sz="4400" b="1" dirty="0">
                <a:solidFill>
                  <a:srgbClr val="7C6316"/>
                </a:solidFill>
                <a:effectLst>
                  <a:outerShdw blurRad="38100" dist="38100" dir="2700000" algn="tl">
                    <a:srgbClr val="000000">
                      <a:alpha val="43137"/>
                    </a:srgbClr>
                  </a:outerShdw>
                </a:effectLst>
                <a:latin typeface="Trajan Pro" pitchFamily="18" charset="0"/>
              </a:rPr>
              <a:t>GUIAS DE IMPLEMENTACION</a:t>
            </a:r>
          </a:p>
          <a:p>
            <a:pPr algn="ctr" fontAlgn="auto">
              <a:spcBef>
                <a:spcPts val="0"/>
              </a:spcBef>
              <a:spcAft>
                <a:spcPts val="0"/>
              </a:spcAft>
              <a:defRPr/>
            </a:pPr>
            <a:r>
              <a:rPr lang="es-PE" sz="4400" b="1" dirty="0">
                <a:solidFill>
                  <a:srgbClr val="7C6316"/>
                </a:solidFill>
                <a:effectLst>
                  <a:outerShdw blurRad="38100" dist="38100" dir="2700000" algn="tl">
                    <a:srgbClr val="000000">
                      <a:alpha val="43137"/>
                    </a:srgbClr>
                  </a:outerShdw>
                </a:effectLst>
                <a:latin typeface="Trajan Pro" pitchFamily="18" charset="0"/>
              </a:rPr>
              <a:t> DE CONTROL INTERNO </a:t>
            </a:r>
          </a:p>
          <a:p>
            <a:pPr algn="ctr" fontAlgn="auto">
              <a:spcBef>
                <a:spcPts val="0"/>
              </a:spcBef>
              <a:spcAft>
                <a:spcPts val="0"/>
              </a:spcAft>
              <a:defRPr/>
            </a:pPr>
            <a:r>
              <a:rPr lang="es-PE" sz="4400" b="1" dirty="0">
                <a:solidFill>
                  <a:srgbClr val="7C6316"/>
                </a:solidFill>
                <a:effectLst>
                  <a:outerShdw blurRad="38100" dist="38100" dir="2700000" algn="tl">
                    <a:srgbClr val="000000">
                      <a:alpha val="43137"/>
                    </a:srgbClr>
                  </a:outerShdw>
                </a:effectLst>
                <a:latin typeface="Trajan Pro" pitchFamily="18" charset="0"/>
              </a:rPr>
              <a:t>INSTITUCIONAL</a:t>
            </a:r>
          </a:p>
          <a:p>
            <a:pPr algn="ctr">
              <a:defRPr/>
            </a:pPr>
            <a:r>
              <a:rPr lang="es-PE" sz="4400" b="1" dirty="0">
                <a:solidFill>
                  <a:srgbClr val="7C6316"/>
                </a:solidFill>
                <a:effectLst>
                  <a:outerShdw blurRad="38100" dist="38100" dir="2700000" algn="tl">
                    <a:srgbClr val="000000">
                      <a:alpha val="43137"/>
                    </a:srgbClr>
                  </a:outerShdw>
                </a:effectLst>
                <a:latin typeface="Trajan Pro" pitchFamily="18" charset="0"/>
              </a:rPr>
              <a:t>GICII</a:t>
            </a:r>
          </a:p>
          <a:p>
            <a:pPr algn="ctr" fontAlgn="auto">
              <a:spcBef>
                <a:spcPts val="0"/>
              </a:spcBef>
              <a:spcAft>
                <a:spcPts val="0"/>
              </a:spcAft>
              <a:defRPr/>
            </a:pPr>
            <a:endParaRPr lang="es-MX" sz="4400" b="1" dirty="0">
              <a:solidFill>
                <a:srgbClr val="7C6316"/>
              </a:solidFill>
              <a:effectLst>
                <a:outerShdw blurRad="38100" dist="38100" dir="2700000" algn="tl">
                  <a:srgbClr val="000000">
                    <a:alpha val="43137"/>
                  </a:srgbClr>
                </a:outerShdw>
              </a:effectLst>
              <a:latin typeface="Trajan Pro" pitchFamily="18" charset="0"/>
            </a:endParaRPr>
          </a:p>
        </p:txBody>
      </p:sp>
      <p:pic>
        <p:nvPicPr>
          <p:cNvPr id="5" name="Imagen 4">
            <a:extLst>
              <a:ext uri="{FF2B5EF4-FFF2-40B4-BE49-F238E27FC236}">
                <a16:creationId xmlns:a16="http://schemas.microsoft.com/office/drawing/2014/main" id="{35FE1D8A-9C06-4931-9EE3-2581FF6271F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9277" y="0"/>
            <a:ext cx="1908212" cy="9361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nvPr>
        </p:nvGraphicFramePr>
        <p:xfrm>
          <a:off x="145367" y="113182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SISTEMA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65592" y="1175916"/>
            <a:ext cx="4389150" cy="4244331"/>
          </a:xfrm>
          <a:prstGeom prst="rect">
            <a:avLst/>
          </a:prstGeom>
        </p:spPr>
      </p:pic>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COMPONENTES DEL 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4582"/>
            <a:ext cx="8229600" cy="426883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CAMBIOS DEL CUBO COSO</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252536" y="1268760"/>
          <a:ext cx="964907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217549" y="116632"/>
            <a:ext cx="8131546" cy="954107"/>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Principios que soportan los componentes del control interno</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217549" y="116632"/>
            <a:ext cx="8131546" cy="954107"/>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Principios que soportan los componentes del control interno</a:t>
            </a:r>
            <a:endParaRPr lang="es-HN" sz="2800" dirty="0">
              <a:solidFill>
                <a:schemeClr val="accent1">
                  <a:lumMod val="75000"/>
                </a:schemeClr>
              </a:solidFill>
              <a:latin typeface="Arial Black" panose="020B0A04020102020204" pitchFamily="34" charset="0"/>
            </a:endParaRPr>
          </a:p>
        </p:txBody>
      </p:sp>
      <p:grpSp>
        <p:nvGrpSpPr>
          <p:cNvPr id="6" name="Grupo 5"/>
          <p:cNvGrpSpPr/>
          <p:nvPr/>
        </p:nvGrpSpPr>
        <p:grpSpPr>
          <a:xfrm>
            <a:off x="217549" y="1110246"/>
            <a:ext cx="2367951" cy="1733373"/>
            <a:chOff x="453622" y="2058925"/>
            <a:chExt cx="2367951" cy="985486"/>
          </a:xfrm>
          <a:scene3d>
            <a:camera prst="orthographicFront"/>
            <a:lightRig rig="flat" dir="t"/>
          </a:scene3d>
        </p:grpSpPr>
        <p:sp>
          <p:nvSpPr>
            <p:cNvPr id="7" name="Rectángulo: esquinas redondeadas 6"/>
            <p:cNvSpPr/>
            <p:nvPr/>
          </p:nvSpPr>
          <p:spPr>
            <a:xfrm>
              <a:off x="453622" y="2058925"/>
              <a:ext cx="2367951" cy="98548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8" name="Rectángulo: esquinas redondeadas 4"/>
            <p:cNvSpPr txBox="1"/>
            <p:nvPr/>
          </p:nvSpPr>
          <p:spPr>
            <a:xfrm>
              <a:off x="501729" y="2107032"/>
              <a:ext cx="2271737" cy="8892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PE" sz="2700" kern="1200" dirty="0">
                  <a:solidFill>
                    <a:schemeClr val="tx1"/>
                  </a:solidFill>
                </a:rPr>
                <a:t>Actividades de control</a:t>
              </a:r>
            </a:p>
          </p:txBody>
        </p:sp>
      </p:grpSp>
      <p:grpSp>
        <p:nvGrpSpPr>
          <p:cNvPr id="12" name="Grupo 11"/>
          <p:cNvGrpSpPr/>
          <p:nvPr/>
        </p:nvGrpSpPr>
        <p:grpSpPr>
          <a:xfrm>
            <a:off x="189385" y="2994845"/>
            <a:ext cx="2370266" cy="1770231"/>
            <a:chOff x="453629" y="3090657"/>
            <a:chExt cx="2370266" cy="985486"/>
          </a:xfrm>
          <a:scene3d>
            <a:camera prst="orthographicFront"/>
            <a:lightRig rig="flat" dir="t"/>
          </a:scene3d>
        </p:grpSpPr>
        <p:sp>
          <p:nvSpPr>
            <p:cNvPr id="13" name="Rectángulo: esquinas redondeadas 12"/>
            <p:cNvSpPr/>
            <p:nvPr/>
          </p:nvSpPr>
          <p:spPr>
            <a:xfrm>
              <a:off x="453629" y="3090657"/>
              <a:ext cx="2370266" cy="98548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14" name="Rectángulo: esquinas redondeadas 4"/>
            <p:cNvSpPr txBox="1"/>
            <p:nvPr/>
          </p:nvSpPr>
          <p:spPr>
            <a:xfrm>
              <a:off x="501736" y="3138764"/>
              <a:ext cx="2274052" cy="8892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PE" sz="2700" kern="1200" dirty="0">
                  <a:solidFill>
                    <a:schemeClr val="tx1"/>
                  </a:solidFill>
                </a:rPr>
                <a:t>Información y comunicación</a:t>
              </a:r>
            </a:p>
          </p:txBody>
        </p:sp>
      </p:grpSp>
      <p:grpSp>
        <p:nvGrpSpPr>
          <p:cNvPr id="18" name="Grupo 17"/>
          <p:cNvGrpSpPr/>
          <p:nvPr/>
        </p:nvGrpSpPr>
        <p:grpSpPr>
          <a:xfrm>
            <a:off x="248467" y="4884887"/>
            <a:ext cx="2370266" cy="1634321"/>
            <a:chOff x="453629" y="4122389"/>
            <a:chExt cx="2370266" cy="985486"/>
          </a:xfrm>
          <a:scene3d>
            <a:camera prst="orthographicFront"/>
            <a:lightRig rig="flat" dir="t"/>
          </a:scene3d>
        </p:grpSpPr>
        <p:sp>
          <p:nvSpPr>
            <p:cNvPr id="19" name="Rectángulo: esquinas redondeadas 18"/>
            <p:cNvSpPr/>
            <p:nvPr/>
          </p:nvSpPr>
          <p:spPr>
            <a:xfrm>
              <a:off x="453629" y="4122389"/>
              <a:ext cx="2370266" cy="985486"/>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20" name="Rectángulo: esquinas redondeadas 4"/>
            <p:cNvSpPr txBox="1"/>
            <p:nvPr/>
          </p:nvSpPr>
          <p:spPr>
            <a:xfrm>
              <a:off x="501736" y="4170496"/>
              <a:ext cx="2274052" cy="88927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s-PE" sz="2700" kern="1200" dirty="0">
                  <a:solidFill>
                    <a:schemeClr val="tx1"/>
                  </a:solidFill>
                </a:rPr>
                <a:t>Monitoreo y supervisión</a:t>
              </a:r>
            </a:p>
          </p:txBody>
        </p:sp>
      </p:grpSp>
      <p:grpSp>
        <p:nvGrpSpPr>
          <p:cNvPr id="24" name="Grupo 23"/>
          <p:cNvGrpSpPr/>
          <p:nvPr/>
        </p:nvGrpSpPr>
        <p:grpSpPr>
          <a:xfrm>
            <a:off x="2555847" y="1124745"/>
            <a:ext cx="6380855" cy="1731482"/>
            <a:chOff x="2821573" y="2104014"/>
            <a:chExt cx="6380855" cy="895308"/>
          </a:xfrm>
          <a:scene3d>
            <a:camera prst="orthographicFront"/>
            <a:lightRig rig="flat" dir="t"/>
          </a:scene3d>
        </p:grpSpPr>
        <p:sp>
          <p:nvSpPr>
            <p:cNvPr id="25" name="Rectángulo: esquinas superiores redondeadas 24"/>
            <p:cNvSpPr/>
            <p:nvPr/>
          </p:nvSpPr>
          <p:spPr>
            <a:xfrm rot="5400000">
              <a:off x="5564347" y="-638760"/>
              <a:ext cx="895308" cy="6380855"/>
            </a:xfrm>
            <a:prstGeom prst="round2SameRect">
              <a:avLst/>
            </a:prstGeom>
            <a:sp3d extrusionH="12700" prstMaterial="plastic">
              <a:bevelT w="50800" h="50800"/>
            </a:sp3d>
          </p:spPr>
          <p:style>
            <a:lnRef idx="1">
              <a:schemeClr val="accent5">
                <a:tint val="40000"/>
                <a:alpha val="90000"/>
                <a:hueOff val="-5370241"/>
                <a:satOff val="24126"/>
                <a:lumOff val="1658"/>
                <a:alphaOff val="0"/>
              </a:schemeClr>
            </a:lnRef>
            <a:fillRef idx="1">
              <a:schemeClr val="accent5">
                <a:tint val="40000"/>
                <a:alpha val="90000"/>
                <a:hueOff val="-5370241"/>
                <a:satOff val="24126"/>
                <a:lumOff val="1658"/>
                <a:alphaOff val="0"/>
              </a:schemeClr>
            </a:fillRef>
            <a:effectRef idx="2">
              <a:schemeClr val="accent5">
                <a:tint val="40000"/>
                <a:alpha val="90000"/>
                <a:hueOff val="-5370241"/>
                <a:satOff val="24126"/>
                <a:lumOff val="1658"/>
                <a:alphaOff val="0"/>
              </a:schemeClr>
            </a:effectRef>
            <a:fontRef idx="minor">
              <a:schemeClr val="dk1">
                <a:hueOff val="0"/>
                <a:satOff val="0"/>
                <a:lumOff val="0"/>
                <a:alphaOff val="0"/>
              </a:schemeClr>
            </a:fontRef>
          </p:style>
        </p:sp>
        <p:sp>
          <p:nvSpPr>
            <p:cNvPr id="26" name="Rectángulo: esquinas superiores redondeadas 4"/>
            <p:cNvSpPr txBox="1"/>
            <p:nvPr/>
          </p:nvSpPr>
          <p:spPr>
            <a:xfrm>
              <a:off x="2821574" y="2147718"/>
              <a:ext cx="6337150" cy="807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just" defTabSz="488950">
                <a:lnSpc>
                  <a:spcPct val="90000"/>
                </a:lnSpc>
                <a:spcBef>
                  <a:spcPct val="0"/>
                </a:spcBef>
                <a:spcAft>
                  <a:spcPct val="15000"/>
                </a:spcAft>
                <a:buChar char="•"/>
              </a:pPr>
              <a:r>
                <a:rPr lang="es-PE" sz="1900" kern="1200" dirty="0"/>
                <a:t>(10) Define y desarrolla actividades de control para mitigar riesgos y lograr objetivos</a:t>
              </a:r>
            </a:p>
            <a:p>
              <a:pPr marL="57150" lvl="1" indent="-57150" algn="just" defTabSz="488950">
                <a:lnSpc>
                  <a:spcPct val="90000"/>
                </a:lnSpc>
                <a:spcBef>
                  <a:spcPct val="0"/>
                </a:spcBef>
                <a:spcAft>
                  <a:spcPct val="15000"/>
                </a:spcAft>
                <a:buChar char="•"/>
              </a:pPr>
              <a:r>
                <a:rPr lang="es-PE" sz="1900" kern="1200" dirty="0"/>
                <a:t>(11) Define y desarrolla controles sobre la tecnología para el logro de los objetivos</a:t>
              </a:r>
            </a:p>
            <a:p>
              <a:pPr marL="57150" lvl="1" indent="-57150" algn="just" defTabSz="488950">
                <a:lnSpc>
                  <a:spcPct val="90000"/>
                </a:lnSpc>
                <a:spcBef>
                  <a:spcPct val="0"/>
                </a:spcBef>
                <a:spcAft>
                  <a:spcPct val="15000"/>
                </a:spcAft>
                <a:buChar char="•"/>
              </a:pPr>
              <a:r>
                <a:rPr lang="es-PE" sz="1900" kern="1200" dirty="0"/>
                <a:t>(12) Despliega actividades de control para implementar políticas y procedimientos</a:t>
              </a:r>
            </a:p>
          </p:txBody>
        </p:sp>
      </p:grpSp>
      <p:grpSp>
        <p:nvGrpSpPr>
          <p:cNvPr id="27" name="Grupo 26"/>
          <p:cNvGrpSpPr/>
          <p:nvPr/>
        </p:nvGrpSpPr>
        <p:grpSpPr>
          <a:xfrm>
            <a:off x="2570626" y="3068960"/>
            <a:ext cx="6387092" cy="1642838"/>
            <a:chOff x="2823861" y="3135744"/>
            <a:chExt cx="6387092" cy="895308"/>
          </a:xfrm>
          <a:scene3d>
            <a:camera prst="orthographicFront"/>
            <a:lightRig rig="flat" dir="t"/>
          </a:scene3d>
        </p:grpSpPr>
        <p:sp>
          <p:nvSpPr>
            <p:cNvPr id="28" name="Rectángulo: esquinas superiores redondeadas 27"/>
            <p:cNvSpPr/>
            <p:nvPr/>
          </p:nvSpPr>
          <p:spPr>
            <a:xfrm rot="5400000">
              <a:off x="5569753" y="389852"/>
              <a:ext cx="895308" cy="6387092"/>
            </a:xfrm>
            <a:prstGeom prst="round2SameRect">
              <a:avLst/>
            </a:prstGeom>
            <a:sp3d extrusionH="12700" prstMaterial="plastic">
              <a:bevelT w="50800" h="50800"/>
            </a:sp3d>
          </p:spPr>
          <p:style>
            <a:lnRef idx="1">
              <a:schemeClr val="accent5">
                <a:tint val="40000"/>
                <a:alpha val="90000"/>
                <a:hueOff val="-8055361"/>
                <a:satOff val="36190"/>
                <a:lumOff val="2488"/>
                <a:alphaOff val="0"/>
              </a:schemeClr>
            </a:lnRef>
            <a:fillRef idx="1">
              <a:schemeClr val="accent5">
                <a:tint val="40000"/>
                <a:alpha val="90000"/>
                <a:hueOff val="-8055361"/>
                <a:satOff val="36190"/>
                <a:lumOff val="2488"/>
                <a:alphaOff val="0"/>
              </a:schemeClr>
            </a:fillRef>
            <a:effectRef idx="2">
              <a:schemeClr val="accent5">
                <a:tint val="40000"/>
                <a:alpha val="90000"/>
                <a:hueOff val="-8055361"/>
                <a:satOff val="36190"/>
                <a:lumOff val="2488"/>
                <a:alphaOff val="0"/>
              </a:schemeClr>
            </a:effectRef>
            <a:fontRef idx="minor">
              <a:schemeClr val="dk1">
                <a:hueOff val="0"/>
                <a:satOff val="0"/>
                <a:lumOff val="0"/>
                <a:alphaOff val="0"/>
              </a:schemeClr>
            </a:fontRef>
          </p:style>
        </p:sp>
        <p:sp>
          <p:nvSpPr>
            <p:cNvPr id="29" name="Rectángulo: esquinas superiores redondeadas 4"/>
            <p:cNvSpPr txBox="1"/>
            <p:nvPr/>
          </p:nvSpPr>
          <p:spPr>
            <a:xfrm>
              <a:off x="2823862" y="3179449"/>
              <a:ext cx="6343387" cy="807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just" defTabSz="488950">
                <a:lnSpc>
                  <a:spcPct val="90000"/>
                </a:lnSpc>
                <a:spcBef>
                  <a:spcPct val="0"/>
                </a:spcBef>
                <a:spcAft>
                  <a:spcPct val="15000"/>
                </a:spcAft>
                <a:buChar char="•"/>
              </a:pPr>
              <a:r>
                <a:rPr lang="es-PE" sz="1900" kern="1200" dirty="0"/>
                <a:t>(13) Obtiene o genera y utiliza información relevante y de calidad para el control interno</a:t>
              </a:r>
            </a:p>
            <a:p>
              <a:pPr marL="57150" lvl="1" indent="-57150" algn="just" defTabSz="488950">
                <a:lnSpc>
                  <a:spcPct val="90000"/>
                </a:lnSpc>
                <a:spcBef>
                  <a:spcPct val="0"/>
                </a:spcBef>
                <a:spcAft>
                  <a:spcPct val="15000"/>
                </a:spcAft>
                <a:buChar char="•"/>
              </a:pPr>
              <a:r>
                <a:rPr lang="es-PE" sz="1900" kern="1200" dirty="0"/>
                <a:t>(14) Comunica internamente</a:t>
              </a:r>
            </a:p>
            <a:p>
              <a:pPr marL="57150" lvl="1" indent="-57150" algn="just" defTabSz="488950">
                <a:lnSpc>
                  <a:spcPct val="90000"/>
                </a:lnSpc>
                <a:spcBef>
                  <a:spcPct val="0"/>
                </a:spcBef>
                <a:spcAft>
                  <a:spcPct val="15000"/>
                </a:spcAft>
                <a:buChar char="•"/>
              </a:pPr>
              <a:r>
                <a:rPr lang="es-PE" sz="1900" kern="1200" dirty="0"/>
                <a:t>(15) Comunica externamente</a:t>
              </a:r>
            </a:p>
          </p:txBody>
        </p:sp>
      </p:grpSp>
      <p:grpSp>
        <p:nvGrpSpPr>
          <p:cNvPr id="30" name="Grupo 29"/>
          <p:cNvGrpSpPr/>
          <p:nvPr/>
        </p:nvGrpSpPr>
        <p:grpSpPr>
          <a:xfrm>
            <a:off x="2618733" y="4931612"/>
            <a:ext cx="6387092" cy="1587596"/>
            <a:chOff x="2823861" y="4167476"/>
            <a:chExt cx="6387092" cy="895308"/>
          </a:xfrm>
          <a:scene3d>
            <a:camera prst="orthographicFront"/>
            <a:lightRig rig="flat" dir="t"/>
          </a:scene3d>
        </p:grpSpPr>
        <p:sp>
          <p:nvSpPr>
            <p:cNvPr id="31" name="Rectángulo: esquinas superiores redondeadas 30"/>
            <p:cNvSpPr/>
            <p:nvPr/>
          </p:nvSpPr>
          <p:spPr>
            <a:xfrm rot="5400000">
              <a:off x="5569753" y="1421584"/>
              <a:ext cx="895308" cy="6387092"/>
            </a:xfrm>
            <a:prstGeom prst="round2SameRect">
              <a:avLst/>
            </a:prstGeom>
            <a:sp3d extrusionH="12700" prstMaterial="plastic">
              <a:bevelT w="50800" h="50800"/>
            </a:sp3d>
          </p:spPr>
          <p:style>
            <a:lnRef idx="1">
              <a:schemeClr val="accent5">
                <a:tint val="40000"/>
                <a:alpha val="90000"/>
                <a:hueOff val="-10740482"/>
                <a:satOff val="48253"/>
                <a:lumOff val="3317"/>
                <a:alphaOff val="0"/>
              </a:schemeClr>
            </a:lnRef>
            <a:fillRef idx="1">
              <a:schemeClr val="accent5">
                <a:tint val="40000"/>
                <a:alpha val="90000"/>
                <a:hueOff val="-10740482"/>
                <a:satOff val="48253"/>
                <a:lumOff val="3317"/>
                <a:alphaOff val="0"/>
              </a:schemeClr>
            </a:fillRef>
            <a:effectRef idx="2">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32" name="Rectángulo: esquinas superiores redondeadas 4"/>
            <p:cNvSpPr txBox="1"/>
            <p:nvPr/>
          </p:nvSpPr>
          <p:spPr>
            <a:xfrm>
              <a:off x="2823862" y="4211181"/>
              <a:ext cx="6343387" cy="807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20955" rIns="41910" bIns="20955" numCol="1" spcCol="1270" anchor="ctr" anchorCtr="0">
              <a:noAutofit/>
            </a:bodyPr>
            <a:lstStyle/>
            <a:p>
              <a:pPr marL="57150" lvl="1" indent="-57150" algn="just" defTabSz="488950">
                <a:lnSpc>
                  <a:spcPct val="90000"/>
                </a:lnSpc>
                <a:spcBef>
                  <a:spcPct val="0"/>
                </a:spcBef>
                <a:spcAft>
                  <a:spcPct val="15000"/>
                </a:spcAft>
                <a:buChar char="•"/>
              </a:pPr>
              <a:r>
                <a:rPr lang="es-PE" sz="1900" kern="1200" dirty="0"/>
                <a:t>(16) Lleva a cabo evaluaciones continuas o independientes para determinar efectividad del sistema de control interno</a:t>
              </a:r>
            </a:p>
            <a:p>
              <a:pPr marL="57150" lvl="1" indent="-57150" algn="just" defTabSz="488950">
                <a:lnSpc>
                  <a:spcPct val="90000"/>
                </a:lnSpc>
                <a:spcBef>
                  <a:spcPct val="0"/>
                </a:spcBef>
                <a:spcAft>
                  <a:spcPct val="15000"/>
                </a:spcAft>
                <a:buChar char="•"/>
              </a:pPr>
              <a:endParaRPr lang="es-PE" sz="1900" kern="1200" dirty="0"/>
            </a:p>
            <a:p>
              <a:pPr marL="57150" lvl="1" indent="-57150" algn="just" defTabSz="488950">
                <a:lnSpc>
                  <a:spcPct val="90000"/>
                </a:lnSpc>
                <a:spcBef>
                  <a:spcPct val="0"/>
                </a:spcBef>
                <a:spcAft>
                  <a:spcPct val="15000"/>
                </a:spcAft>
                <a:buChar char="•"/>
              </a:pPr>
              <a:r>
                <a:rPr lang="es-PE" sz="1900" kern="1200" dirty="0"/>
                <a:t>(17) Evalúa y comunica las deficiencias oportunamente a los responsables de aplicar medidas correctivas</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nvPr>
        </p:nvGraphicFramePr>
        <p:xfrm>
          <a:off x="471948" y="1600200"/>
          <a:ext cx="8214850" cy="4445000"/>
        </p:xfrm>
        <a:graphic>
          <a:graphicData uri="http://schemas.openxmlformats.org/drawingml/2006/table">
            <a:tbl>
              <a:tblPr firstRow="1" bandRow="1">
                <a:tableStyleId>{5C22544A-7EE6-4342-B048-85BDC9FD1C3A}</a:tableStyleId>
              </a:tblPr>
              <a:tblGrid>
                <a:gridCol w="1642970">
                  <a:extLst>
                    <a:ext uri="{9D8B030D-6E8A-4147-A177-3AD203B41FA5}">
                      <a16:colId xmlns:a16="http://schemas.microsoft.com/office/drawing/2014/main" val="20000"/>
                    </a:ext>
                  </a:extLst>
                </a:gridCol>
                <a:gridCol w="1642970">
                  <a:extLst>
                    <a:ext uri="{9D8B030D-6E8A-4147-A177-3AD203B41FA5}">
                      <a16:colId xmlns:a16="http://schemas.microsoft.com/office/drawing/2014/main" val="20001"/>
                    </a:ext>
                  </a:extLst>
                </a:gridCol>
                <a:gridCol w="1642970">
                  <a:extLst>
                    <a:ext uri="{9D8B030D-6E8A-4147-A177-3AD203B41FA5}">
                      <a16:colId xmlns:a16="http://schemas.microsoft.com/office/drawing/2014/main" val="20002"/>
                    </a:ext>
                  </a:extLst>
                </a:gridCol>
                <a:gridCol w="1642970">
                  <a:extLst>
                    <a:ext uri="{9D8B030D-6E8A-4147-A177-3AD203B41FA5}">
                      <a16:colId xmlns:a16="http://schemas.microsoft.com/office/drawing/2014/main" val="20003"/>
                    </a:ext>
                  </a:extLst>
                </a:gridCol>
                <a:gridCol w="1642970">
                  <a:extLst>
                    <a:ext uri="{9D8B030D-6E8A-4147-A177-3AD203B41FA5}">
                      <a16:colId xmlns:a16="http://schemas.microsoft.com/office/drawing/2014/main" val="20004"/>
                    </a:ext>
                  </a:extLst>
                </a:gridCol>
              </a:tblGrid>
              <a:tr h="370840">
                <a:tc>
                  <a:txBody>
                    <a:bodyPr/>
                    <a:lstStyle/>
                    <a:p>
                      <a:pPr algn="ctr"/>
                      <a:r>
                        <a:rPr lang="es-PE" sz="1700" dirty="0"/>
                        <a:t>Componente del CII</a:t>
                      </a:r>
                    </a:p>
                  </a:txBody>
                  <a:tcPr/>
                </a:tc>
                <a:tc>
                  <a:txBody>
                    <a:bodyPr/>
                    <a:lstStyle/>
                    <a:p>
                      <a:pPr algn="ctr"/>
                      <a:r>
                        <a:rPr lang="es-PE" sz="1700" dirty="0"/>
                        <a:t>Principios</a:t>
                      </a:r>
                    </a:p>
                  </a:txBody>
                  <a:tcPr/>
                </a:tc>
                <a:tc>
                  <a:txBody>
                    <a:bodyPr/>
                    <a:lstStyle/>
                    <a:p>
                      <a:pPr algn="ctr"/>
                      <a:r>
                        <a:rPr lang="es-PE" sz="1700" dirty="0"/>
                        <a:t>Puntos de interés</a:t>
                      </a:r>
                    </a:p>
                  </a:txBody>
                  <a:tcPr/>
                </a:tc>
                <a:tc>
                  <a:txBody>
                    <a:bodyPr/>
                    <a:lstStyle/>
                    <a:p>
                      <a:pPr algn="ctr"/>
                      <a:r>
                        <a:rPr lang="es-PE" sz="1700" dirty="0"/>
                        <a:t>Elementos</a:t>
                      </a:r>
                    </a:p>
                  </a:txBody>
                  <a:tcPr/>
                </a:tc>
                <a:tc>
                  <a:txBody>
                    <a:bodyPr/>
                    <a:lstStyle/>
                    <a:p>
                      <a:pPr algn="ctr"/>
                      <a:r>
                        <a:rPr lang="es-PE" sz="1700" dirty="0"/>
                        <a:t>Prácticas obligatorias de implementación</a:t>
                      </a:r>
                    </a:p>
                  </a:txBody>
                  <a:tcPr/>
                </a:tc>
                <a:extLst>
                  <a:ext uri="{0D108BD9-81ED-4DB2-BD59-A6C34878D82A}">
                    <a16:rowId xmlns:a16="http://schemas.microsoft.com/office/drawing/2014/main" val="10000"/>
                  </a:ext>
                </a:extLst>
              </a:tr>
              <a:tr h="370840">
                <a:tc>
                  <a:txBody>
                    <a:bodyPr/>
                    <a:lstStyle/>
                    <a:p>
                      <a:r>
                        <a:rPr lang="es-PE" dirty="0"/>
                        <a:t>Ambiente de control</a:t>
                      </a:r>
                    </a:p>
                  </a:txBody>
                  <a:tcPr/>
                </a:tc>
                <a:tc>
                  <a:txBody>
                    <a:bodyPr/>
                    <a:lstStyle/>
                    <a:p>
                      <a:pPr algn="ctr"/>
                      <a:r>
                        <a:rPr lang="es-PE" dirty="0"/>
                        <a:t>5</a:t>
                      </a:r>
                    </a:p>
                  </a:txBody>
                  <a:tcPr/>
                </a:tc>
                <a:tc>
                  <a:txBody>
                    <a:bodyPr/>
                    <a:lstStyle/>
                    <a:p>
                      <a:pPr algn="ctr"/>
                      <a:r>
                        <a:rPr lang="es-PE" dirty="0"/>
                        <a:t>21</a:t>
                      </a:r>
                    </a:p>
                  </a:txBody>
                  <a:tcPr/>
                </a:tc>
                <a:tc>
                  <a:txBody>
                    <a:bodyPr/>
                    <a:lstStyle/>
                    <a:p>
                      <a:pPr algn="ctr"/>
                      <a:r>
                        <a:rPr lang="es-PE" dirty="0"/>
                        <a:t>10</a:t>
                      </a:r>
                    </a:p>
                  </a:txBody>
                  <a:tcPr/>
                </a:tc>
                <a:tc>
                  <a:txBody>
                    <a:bodyPr/>
                    <a:lstStyle/>
                    <a:p>
                      <a:pPr algn="ctr"/>
                      <a:r>
                        <a:rPr lang="es-PE" dirty="0"/>
                        <a:t>63</a:t>
                      </a:r>
                    </a:p>
                  </a:txBody>
                  <a:tcPr/>
                </a:tc>
                <a:extLst>
                  <a:ext uri="{0D108BD9-81ED-4DB2-BD59-A6C34878D82A}">
                    <a16:rowId xmlns:a16="http://schemas.microsoft.com/office/drawing/2014/main" val="10001"/>
                  </a:ext>
                </a:extLst>
              </a:tr>
              <a:tr h="370840">
                <a:tc>
                  <a:txBody>
                    <a:bodyPr/>
                    <a:lstStyle/>
                    <a:p>
                      <a:r>
                        <a:rPr lang="es-PE" dirty="0"/>
                        <a:t>Evaluación y gestión de riesgos</a:t>
                      </a:r>
                    </a:p>
                  </a:txBody>
                  <a:tcPr/>
                </a:tc>
                <a:tc>
                  <a:txBody>
                    <a:bodyPr/>
                    <a:lstStyle/>
                    <a:p>
                      <a:pPr algn="ctr"/>
                      <a:r>
                        <a:rPr lang="es-PE" dirty="0"/>
                        <a:t>4</a:t>
                      </a:r>
                    </a:p>
                  </a:txBody>
                  <a:tcPr/>
                </a:tc>
                <a:tc>
                  <a:txBody>
                    <a:bodyPr/>
                    <a:lstStyle/>
                    <a:p>
                      <a:pPr algn="ctr"/>
                      <a:r>
                        <a:rPr lang="es-PE" dirty="0"/>
                        <a:t>17</a:t>
                      </a:r>
                    </a:p>
                  </a:txBody>
                  <a:tcPr/>
                </a:tc>
                <a:tc>
                  <a:txBody>
                    <a:bodyPr/>
                    <a:lstStyle/>
                    <a:p>
                      <a:pPr algn="ctr"/>
                      <a:r>
                        <a:rPr lang="es-PE" dirty="0"/>
                        <a:t>6</a:t>
                      </a:r>
                    </a:p>
                  </a:txBody>
                  <a:tcPr/>
                </a:tc>
                <a:tc>
                  <a:txBody>
                    <a:bodyPr/>
                    <a:lstStyle/>
                    <a:p>
                      <a:pPr algn="ctr"/>
                      <a:r>
                        <a:rPr lang="es-PE" dirty="0"/>
                        <a:t>30</a:t>
                      </a:r>
                    </a:p>
                  </a:txBody>
                  <a:tcPr/>
                </a:tc>
                <a:extLst>
                  <a:ext uri="{0D108BD9-81ED-4DB2-BD59-A6C34878D82A}">
                    <a16:rowId xmlns:a16="http://schemas.microsoft.com/office/drawing/2014/main" val="10002"/>
                  </a:ext>
                </a:extLst>
              </a:tr>
              <a:tr h="370840">
                <a:tc>
                  <a:txBody>
                    <a:bodyPr/>
                    <a:lstStyle/>
                    <a:p>
                      <a:r>
                        <a:rPr lang="es-PE" dirty="0"/>
                        <a:t>Actividades de control</a:t>
                      </a:r>
                    </a:p>
                  </a:txBody>
                  <a:tcPr/>
                </a:tc>
                <a:tc>
                  <a:txBody>
                    <a:bodyPr/>
                    <a:lstStyle/>
                    <a:p>
                      <a:pPr algn="ctr"/>
                      <a:r>
                        <a:rPr lang="es-PE" dirty="0"/>
                        <a:t>3</a:t>
                      </a:r>
                    </a:p>
                  </a:txBody>
                  <a:tcPr/>
                </a:tc>
                <a:tc>
                  <a:txBody>
                    <a:bodyPr/>
                    <a:lstStyle/>
                    <a:p>
                      <a:pPr algn="ctr"/>
                      <a:r>
                        <a:rPr lang="es-PE" dirty="0"/>
                        <a:t>15</a:t>
                      </a:r>
                    </a:p>
                  </a:txBody>
                  <a:tcPr/>
                </a:tc>
                <a:tc>
                  <a:txBody>
                    <a:bodyPr/>
                    <a:lstStyle/>
                    <a:p>
                      <a:pPr algn="ctr"/>
                      <a:r>
                        <a:rPr lang="es-PE" dirty="0"/>
                        <a:t>21</a:t>
                      </a:r>
                    </a:p>
                  </a:txBody>
                  <a:tcPr/>
                </a:tc>
                <a:tc>
                  <a:txBody>
                    <a:bodyPr/>
                    <a:lstStyle/>
                    <a:p>
                      <a:pPr algn="ctr"/>
                      <a:r>
                        <a:rPr lang="es-PE" dirty="0"/>
                        <a:t>34</a:t>
                      </a:r>
                    </a:p>
                  </a:txBody>
                  <a:tcPr/>
                </a:tc>
                <a:extLst>
                  <a:ext uri="{0D108BD9-81ED-4DB2-BD59-A6C34878D82A}">
                    <a16:rowId xmlns:a16="http://schemas.microsoft.com/office/drawing/2014/main" val="10003"/>
                  </a:ext>
                </a:extLst>
              </a:tr>
              <a:tr h="370840">
                <a:tc>
                  <a:txBody>
                    <a:bodyPr/>
                    <a:lstStyle/>
                    <a:p>
                      <a:r>
                        <a:rPr lang="es-PE" dirty="0"/>
                        <a:t>Información y comunicación</a:t>
                      </a:r>
                    </a:p>
                  </a:txBody>
                  <a:tcPr/>
                </a:tc>
                <a:tc>
                  <a:txBody>
                    <a:bodyPr/>
                    <a:lstStyle/>
                    <a:p>
                      <a:pPr algn="ctr"/>
                      <a:r>
                        <a:rPr lang="es-PE" dirty="0"/>
                        <a:t>3</a:t>
                      </a:r>
                    </a:p>
                  </a:txBody>
                  <a:tcPr/>
                </a:tc>
                <a:tc>
                  <a:txBody>
                    <a:bodyPr/>
                    <a:lstStyle/>
                    <a:p>
                      <a:pPr algn="ctr"/>
                      <a:r>
                        <a:rPr lang="es-PE" dirty="0"/>
                        <a:t>14</a:t>
                      </a:r>
                    </a:p>
                  </a:txBody>
                  <a:tcPr/>
                </a:tc>
                <a:tc>
                  <a:txBody>
                    <a:bodyPr/>
                    <a:lstStyle/>
                    <a:p>
                      <a:pPr algn="ctr"/>
                      <a:r>
                        <a:rPr lang="es-PE" dirty="0"/>
                        <a:t>6</a:t>
                      </a:r>
                    </a:p>
                  </a:txBody>
                  <a:tcPr/>
                </a:tc>
                <a:tc>
                  <a:txBody>
                    <a:bodyPr/>
                    <a:lstStyle/>
                    <a:p>
                      <a:pPr algn="ctr"/>
                      <a:r>
                        <a:rPr lang="es-PE"/>
                        <a:t>35</a:t>
                      </a:r>
                      <a:endParaRPr lang="es-PE" dirty="0"/>
                    </a:p>
                  </a:txBody>
                  <a:tcPr/>
                </a:tc>
                <a:extLst>
                  <a:ext uri="{0D108BD9-81ED-4DB2-BD59-A6C34878D82A}">
                    <a16:rowId xmlns:a16="http://schemas.microsoft.com/office/drawing/2014/main" val="10004"/>
                  </a:ext>
                </a:extLst>
              </a:tr>
              <a:tr h="370840">
                <a:tc>
                  <a:txBody>
                    <a:bodyPr/>
                    <a:lstStyle/>
                    <a:p>
                      <a:r>
                        <a:rPr lang="es-PE" dirty="0"/>
                        <a:t>Monitoreo</a:t>
                      </a:r>
                    </a:p>
                  </a:txBody>
                  <a:tcPr/>
                </a:tc>
                <a:tc>
                  <a:txBody>
                    <a:bodyPr/>
                    <a:lstStyle/>
                    <a:p>
                      <a:pPr algn="ctr"/>
                      <a:r>
                        <a:rPr lang="es-PE" dirty="0"/>
                        <a:t>2</a:t>
                      </a:r>
                    </a:p>
                  </a:txBody>
                  <a:tcPr/>
                </a:tc>
                <a:tc>
                  <a:txBody>
                    <a:bodyPr/>
                    <a:lstStyle/>
                    <a:p>
                      <a:pPr algn="ctr"/>
                      <a:r>
                        <a:rPr lang="es-PE" dirty="0"/>
                        <a:t>10</a:t>
                      </a:r>
                    </a:p>
                  </a:txBody>
                  <a:tcPr/>
                </a:tc>
                <a:tc>
                  <a:txBody>
                    <a:bodyPr/>
                    <a:lstStyle/>
                    <a:p>
                      <a:pPr algn="ctr"/>
                      <a:r>
                        <a:rPr lang="es-PE" dirty="0"/>
                        <a:t>6</a:t>
                      </a:r>
                    </a:p>
                  </a:txBody>
                  <a:tcPr/>
                </a:tc>
                <a:tc>
                  <a:txBody>
                    <a:bodyPr/>
                    <a:lstStyle/>
                    <a:p>
                      <a:pPr algn="ctr"/>
                      <a:r>
                        <a:rPr lang="es-PE" dirty="0"/>
                        <a:t>35</a:t>
                      </a:r>
                    </a:p>
                  </a:txBody>
                  <a:tcPr/>
                </a:tc>
                <a:extLst>
                  <a:ext uri="{0D108BD9-81ED-4DB2-BD59-A6C34878D82A}">
                    <a16:rowId xmlns:a16="http://schemas.microsoft.com/office/drawing/2014/main" val="10005"/>
                  </a:ext>
                </a:extLst>
              </a:tr>
              <a:tr h="370840">
                <a:tc>
                  <a:txBody>
                    <a:bodyPr/>
                    <a:lstStyle/>
                    <a:p>
                      <a:r>
                        <a:rPr lang="es-PE" i="1" dirty="0"/>
                        <a:t>Total</a:t>
                      </a:r>
                    </a:p>
                  </a:txBody>
                  <a:tcPr/>
                </a:tc>
                <a:tc>
                  <a:txBody>
                    <a:bodyPr/>
                    <a:lstStyle/>
                    <a:p>
                      <a:pPr algn="ctr"/>
                      <a:r>
                        <a:rPr lang="es-PE" i="1" dirty="0"/>
                        <a:t>17</a:t>
                      </a:r>
                    </a:p>
                  </a:txBody>
                  <a:tcPr/>
                </a:tc>
                <a:tc>
                  <a:txBody>
                    <a:bodyPr/>
                    <a:lstStyle/>
                    <a:p>
                      <a:pPr algn="ctr"/>
                      <a:r>
                        <a:rPr lang="es-PE" i="1" dirty="0"/>
                        <a:t>77</a:t>
                      </a:r>
                    </a:p>
                  </a:txBody>
                  <a:tcPr/>
                </a:tc>
                <a:tc>
                  <a:txBody>
                    <a:bodyPr/>
                    <a:lstStyle/>
                    <a:p>
                      <a:pPr algn="ctr"/>
                      <a:r>
                        <a:rPr lang="es-PE" i="1" dirty="0"/>
                        <a:t>49</a:t>
                      </a:r>
                    </a:p>
                  </a:txBody>
                  <a:tcPr/>
                </a:tc>
                <a:tc>
                  <a:txBody>
                    <a:bodyPr/>
                    <a:lstStyle/>
                    <a:p>
                      <a:pPr algn="ctr"/>
                      <a:r>
                        <a:rPr lang="es-PE" i="1" dirty="0"/>
                        <a:t>198</a:t>
                      </a:r>
                    </a:p>
                  </a:txBody>
                  <a:tcPr/>
                </a:tc>
                <a:extLst>
                  <a:ext uri="{0D108BD9-81ED-4DB2-BD59-A6C34878D82A}">
                    <a16:rowId xmlns:a16="http://schemas.microsoft.com/office/drawing/2014/main" val="10006"/>
                  </a:ext>
                </a:extLst>
              </a:tr>
            </a:tbl>
          </a:graphicData>
        </a:graphic>
      </p:graphicFrame>
      <p:cxnSp>
        <p:nvCxnSpPr>
          <p:cNvPr id="7" name="Conector recto de flecha 6"/>
          <p:cNvCxnSpPr/>
          <p:nvPr/>
        </p:nvCxnSpPr>
        <p:spPr>
          <a:xfrm>
            <a:off x="184870" y="54868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194394" y="97468"/>
            <a:ext cx="8131546" cy="1384995"/>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Vinculación de los principios de control interno de COSO 2013 y los elementos del MARE-CII</a:t>
            </a:r>
            <a:endParaRPr lang="es-HN" sz="2800" dirty="0">
              <a:solidFill>
                <a:schemeClr val="accent1">
                  <a:lumMod val="75000"/>
                </a:schemeClr>
              </a:solidFill>
              <a:latin typeface="Arial Black" panose="020B0A040201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457200" y="980728"/>
            <a:ext cx="8229600" cy="5256584"/>
            <a:chOff x="457201" y="1412776"/>
            <a:chExt cx="8229600" cy="5256584"/>
          </a:xfrm>
        </p:grpSpPr>
        <p:sp>
          <p:nvSpPr>
            <p:cNvPr id="5" name="4 Rectángulo">
              <a:hlinkClick r:id="" action="ppaction://noaction"/>
            </p:cNvPr>
            <p:cNvSpPr/>
            <p:nvPr/>
          </p:nvSpPr>
          <p:spPr>
            <a:xfrm>
              <a:off x="1843412" y="1983439"/>
              <a:ext cx="1188000" cy="486000"/>
            </a:xfrm>
            <a:prstGeom prst="rect">
              <a:avLst/>
            </a:prstGeom>
          </p:spPr>
          <p:style>
            <a:lnRef idx="0">
              <a:schemeClr val="accent1"/>
            </a:lnRef>
            <a:fillRef idx="3">
              <a:schemeClr val="accent1"/>
            </a:fillRef>
            <a:effectRef idx="3">
              <a:schemeClr val="accent1"/>
            </a:effectRef>
            <a:fontRef idx="minor">
              <a:schemeClr val="lt1"/>
            </a:fontRef>
          </p:style>
          <p:txBody>
            <a:bodyPr lIns="67727" tIns="33864" rIns="67727" bIns="33864" rtlCol="0" anchor="ctr"/>
            <a:lstStyle/>
            <a:p>
              <a:pPr algn="ctr"/>
              <a:r>
                <a:rPr lang="es-ES" sz="1800" b="1" dirty="0"/>
                <a:t>PEI</a:t>
              </a:r>
            </a:p>
          </p:txBody>
        </p:sp>
        <p:sp>
          <p:nvSpPr>
            <p:cNvPr id="6" name="5 Rectángulo"/>
            <p:cNvSpPr/>
            <p:nvPr/>
          </p:nvSpPr>
          <p:spPr>
            <a:xfrm>
              <a:off x="822903" y="3128023"/>
              <a:ext cx="1188000" cy="4860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lIns="67727" tIns="33864" rIns="67727" bIns="33864" rtlCol="0" anchor="ctr"/>
            <a:lstStyle/>
            <a:p>
              <a:pPr algn="ctr"/>
              <a:r>
                <a:rPr lang="es-ES" sz="1800" b="1" dirty="0">
                  <a:solidFill>
                    <a:schemeClr val="tx2">
                      <a:lumMod val="75000"/>
                    </a:schemeClr>
                  </a:solidFill>
                </a:rPr>
                <a:t>POA</a:t>
              </a:r>
            </a:p>
          </p:txBody>
        </p:sp>
        <p:sp>
          <p:nvSpPr>
            <p:cNvPr id="7" name="6 Rectángulo"/>
            <p:cNvSpPr/>
            <p:nvPr/>
          </p:nvSpPr>
          <p:spPr>
            <a:xfrm>
              <a:off x="1982408" y="4183230"/>
              <a:ext cx="918000" cy="48600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lIns="67727" tIns="33864" rIns="67727" bIns="33864" rtlCol="0" anchor="ctr"/>
            <a:lstStyle/>
            <a:p>
              <a:pPr algn="ctr"/>
              <a:r>
                <a:rPr lang="es-ES" sz="1490" b="1" dirty="0">
                  <a:solidFill>
                    <a:schemeClr val="bg1"/>
                  </a:solidFill>
                </a:rPr>
                <a:t>Riesgos</a:t>
              </a:r>
            </a:p>
          </p:txBody>
        </p:sp>
        <p:sp>
          <p:nvSpPr>
            <p:cNvPr id="8" name="7 Rectángulo"/>
            <p:cNvSpPr/>
            <p:nvPr/>
          </p:nvSpPr>
          <p:spPr>
            <a:xfrm>
              <a:off x="611560" y="4175600"/>
              <a:ext cx="918000" cy="486000"/>
            </a:xfrm>
            <a:prstGeom prst="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lIns="67727" tIns="33864" rIns="67727" bIns="33864" rtlCol="0" anchor="ctr"/>
            <a:lstStyle/>
            <a:p>
              <a:pPr algn="ctr"/>
              <a:r>
                <a:rPr lang="es-ES" sz="1800" b="1" dirty="0">
                  <a:solidFill>
                    <a:schemeClr val="tx2">
                      <a:lumMod val="75000"/>
                    </a:schemeClr>
                  </a:solidFill>
                </a:rPr>
                <a:t>PACC</a:t>
              </a:r>
            </a:p>
          </p:txBody>
        </p:sp>
        <p:sp>
          <p:nvSpPr>
            <p:cNvPr id="9" name="8 Rectángulo"/>
            <p:cNvSpPr/>
            <p:nvPr/>
          </p:nvSpPr>
          <p:spPr>
            <a:xfrm>
              <a:off x="3173447" y="2549028"/>
              <a:ext cx="369852" cy="333784"/>
            </a:xfrm>
            <a:prstGeom prst="rect">
              <a:avLst/>
            </a:prstGeom>
          </p:spPr>
          <p:style>
            <a:lnRef idx="2">
              <a:schemeClr val="accent5"/>
            </a:lnRef>
            <a:fillRef idx="1">
              <a:schemeClr val="lt1"/>
            </a:fillRef>
            <a:effectRef idx="0">
              <a:schemeClr val="accent5"/>
            </a:effectRef>
            <a:fontRef idx="minor">
              <a:schemeClr val="dk1"/>
            </a:fontRef>
          </p:style>
          <p:txBody>
            <a:bodyPr lIns="67727" tIns="33864" rIns="67727" bIns="33864" rtlCol="0" anchor="ctr"/>
            <a:lstStyle/>
            <a:p>
              <a:pPr algn="ctr"/>
              <a:r>
                <a:rPr lang="es-ES" sz="1400" dirty="0"/>
                <a:t>*</a:t>
              </a:r>
            </a:p>
          </p:txBody>
        </p:sp>
        <p:cxnSp>
          <p:nvCxnSpPr>
            <p:cNvPr id="23" name="22 Conector recto de flecha"/>
            <p:cNvCxnSpPr>
              <a:stCxn id="5" idx="2"/>
              <a:endCxn id="6" idx="0"/>
            </p:cNvCxnSpPr>
            <p:nvPr/>
          </p:nvCxnSpPr>
          <p:spPr>
            <a:xfrm flipH="1">
              <a:off x="1416903" y="2469439"/>
              <a:ext cx="1020509" cy="658584"/>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5" name="24 Conector recto de flecha"/>
            <p:cNvCxnSpPr>
              <a:stCxn id="8" idx="3"/>
              <a:endCxn id="7" idx="1"/>
            </p:cNvCxnSpPr>
            <p:nvPr/>
          </p:nvCxnSpPr>
          <p:spPr>
            <a:xfrm>
              <a:off x="1529560" y="4418600"/>
              <a:ext cx="452848" cy="7630"/>
            </a:xfrm>
            <a:prstGeom prst="straightConnector1">
              <a:avLst/>
            </a:prstGeom>
            <a:ln w="38100">
              <a:solidFill>
                <a:schemeClr val="accent1"/>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8" name="27 Conector recto de flecha"/>
            <p:cNvCxnSpPr>
              <a:stCxn id="43" idx="0"/>
              <a:endCxn id="32" idx="2"/>
            </p:cNvCxnSpPr>
            <p:nvPr/>
          </p:nvCxnSpPr>
          <p:spPr>
            <a:xfrm flipH="1" flipV="1">
              <a:off x="3429633" y="3614024"/>
              <a:ext cx="336827" cy="578996"/>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9" name="28 Conector recto de flecha"/>
            <p:cNvCxnSpPr>
              <a:stCxn id="6" idx="2"/>
              <a:endCxn id="8" idx="0"/>
            </p:cNvCxnSpPr>
            <p:nvPr/>
          </p:nvCxnSpPr>
          <p:spPr>
            <a:xfrm flipH="1">
              <a:off x="1070560" y="3614023"/>
              <a:ext cx="346343" cy="561577"/>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36" name="35 Elipse"/>
            <p:cNvSpPr/>
            <p:nvPr/>
          </p:nvSpPr>
          <p:spPr>
            <a:xfrm>
              <a:off x="5530312" y="2285717"/>
              <a:ext cx="1345944" cy="691796"/>
            </a:xfrm>
            <a:prstGeom prst="ellipse">
              <a:avLst/>
            </a:prstGeom>
            <a:solidFill>
              <a:srgbClr val="FF0000"/>
            </a:solidFill>
          </p:spPr>
          <p:style>
            <a:lnRef idx="3">
              <a:schemeClr val="lt1"/>
            </a:lnRef>
            <a:fillRef idx="1">
              <a:schemeClr val="accent6"/>
            </a:fillRef>
            <a:effectRef idx="1">
              <a:schemeClr val="accent6"/>
            </a:effectRef>
            <a:fontRef idx="minor">
              <a:schemeClr val="lt1"/>
            </a:fontRef>
          </p:style>
          <p:txBody>
            <a:bodyPr lIns="67727" tIns="33864" rIns="67727" bIns="33864" rtlCol="0" anchor="ctr"/>
            <a:lstStyle/>
            <a:p>
              <a:pPr algn="ctr"/>
              <a:r>
                <a:rPr lang="es-ES" sz="1240" b="1" dirty="0">
                  <a:latin typeface="Times New Roman" panose="02020603050405020304" pitchFamily="18" charset="0"/>
                  <a:cs typeface="Times New Roman" panose="02020603050405020304" pitchFamily="18" charset="0"/>
                </a:rPr>
                <a:t>Indicadores</a:t>
              </a:r>
            </a:p>
          </p:txBody>
        </p:sp>
        <p:sp>
          <p:nvSpPr>
            <p:cNvPr id="48" name="47 Rectángulo"/>
            <p:cNvSpPr/>
            <p:nvPr/>
          </p:nvSpPr>
          <p:spPr>
            <a:xfrm>
              <a:off x="457201" y="6309470"/>
              <a:ext cx="8229600" cy="359890"/>
            </a:xfrm>
            <a:prstGeom prst="rect">
              <a:avLst/>
            </a:prstGeom>
          </p:spPr>
          <p:style>
            <a:lnRef idx="2">
              <a:schemeClr val="accent5"/>
            </a:lnRef>
            <a:fillRef idx="1">
              <a:schemeClr val="lt1"/>
            </a:fillRef>
            <a:effectRef idx="0">
              <a:schemeClr val="accent5"/>
            </a:effectRef>
            <a:fontRef idx="minor">
              <a:schemeClr val="dk1"/>
            </a:fontRef>
          </p:style>
          <p:txBody>
            <a:bodyPr lIns="67727" tIns="33864" rIns="67727" bIns="33864" rtlCol="0" anchor="ctr"/>
            <a:lstStyle/>
            <a:p>
              <a:pPr algn="ctr"/>
              <a:r>
                <a:rPr lang="es-ES" sz="1400" dirty="0"/>
                <a:t> * Políticas, pautas, manuales de puestos y salarios, manuales de funciones, reglamento, COCOIN </a:t>
              </a:r>
            </a:p>
          </p:txBody>
        </p:sp>
        <p:sp>
          <p:nvSpPr>
            <p:cNvPr id="32" name="31 Rectángulo"/>
            <p:cNvSpPr/>
            <p:nvPr/>
          </p:nvSpPr>
          <p:spPr>
            <a:xfrm>
              <a:off x="2835633" y="3128024"/>
              <a:ext cx="1188000" cy="486000"/>
            </a:xfrm>
            <a:prstGeom prst="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lIns="67727" tIns="33864" rIns="67727" bIns="33864" rtlCol="0" anchor="ctr"/>
            <a:lstStyle/>
            <a:p>
              <a:pPr algn="ctr"/>
              <a:r>
                <a:rPr lang="es-HN" sz="1490" b="1" dirty="0">
                  <a:solidFill>
                    <a:schemeClr val="tx2">
                      <a:lumMod val="75000"/>
                    </a:schemeClr>
                  </a:solidFill>
                </a:rPr>
                <a:t>Presupuesto</a:t>
              </a:r>
              <a:endParaRPr lang="es-ES" sz="1490" b="1" dirty="0">
                <a:solidFill>
                  <a:schemeClr val="tx2">
                    <a:lumMod val="75000"/>
                  </a:schemeClr>
                </a:solidFill>
              </a:endParaRPr>
            </a:p>
          </p:txBody>
        </p:sp>
        <p:cxnSp>
          <p:nvCxnSpPr>
            <p:cNvPr id="34" name="33 Conector recto de flecha"/>
            <p:cNvCxnSpPr>
              <a:stCxn id="8" idx="0"/>
              <a:endCxn id="32" idx="2"/>
            </p:cNvCxnSpPr>
            <p:nvPr/>
          </p:nvCxnSpPr>
          <p:spPr>
            <a:xfrm flipV="1">
              <a:off x="1070560" y="3614024"/>
              <a:ext cx="2359073" cy="561576"/>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42" name="41 Conector recto de flecha"/>
            <p:cNvCxnSpPr>
              <a:stCxn id="7" idx="0"/>
              <a:endCxn id="32" idx="2"/>
            </p:cNvCxnSpPr>
            <p:nvPr/>
          </p:nvCxnSpPr>
          <p:spPr>
            <a:xfrm flipV="1">
              <a:off x="2441408" y="3614024"/>
              <a:ext cx="988225" cy="569206"/>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43" name="42 Rectángulo"/>
            <p:cNvSpPr/>
            <p:nvPr/>
          </p:nvSpPr>
          <p:spPr>
            <a:xfrm>
              <a:off x="3320960" y="4193020"/>
              <a:ext cx="891000" cy="486000"/>
            </a:xfrm>
            <a:prstGeom prst="rect">
              <a:avLst/>
            </a:prstGeom>
          </p:spPr>
          <p:style>
            <a:lnRef idx="0">
              <a:schemeClr val="accent1"/>
            </a:lnRef>
            <a:fillRef idx="3">
              <a:schemeClr val="accent1"/>
            </a:fillRef>
            <a:effectRef idx="3">
              <a:schemeClr val="accent1"/>
            </a:effectRef>
            <a:fontRef idx="minor">
              <a:schemeClr val="lt1"/>
            </a:fontRef>
          </p:style>
          <p:txBody>
            <a:bodyPr lIns="67727" tIns="33864" rIns="67727" bIns="33864" rtlCol="0" anchor="ctr"/>
            <a:lstStyle/>
            <a:p>
              <a:pPr algn="ctr"/>
              <a:r>
                <a:rPr lang="es-ES" sz="1490" b="1" dirty="0">
                  <a:solidFill>
                    <a:schemeClr val="bg1"/>
                  </a:solidFill>
                </a:rPr>
                <a:t>Procesos</a:t>
              </a:r>
            </a:p>
          </p:txBody>
        </p:sp>
        <p:cxnSp>
          <p:nvCxnSpPr>
            <p:cNvPr id="62" name="61 Conector recto de flecha"/>
            <p:cNvCxnSpPr>
              <a:stCxn id="32" idx="0"/>
              <a:endCxn id="5" idx="2"/>
            </p:cNvCxnSpPr>
            <p:nvPr/>
          </p:nvCxnSpPr>
          <p:spPr>
            <a:xfrm flipH="1" flipV="1">
              <a:off x="2437412" y="2469439"/>
              <a:ext cx="992221" cy="658585"/>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64" name="63 Conector recto de flecha"/>
            <p:cNvCxnSpPr>
              <a:stCxn id="6" idx="3"/>
              <a:endCxn id="32" idx="1"/>
            </p:cNvCxnSpPr>
            <p:nvPr/>
          </p:nvCxnSpPr>
          <p:spPr>
            <a:xfrm>
              <a:off x="2010903" y="3371023"/>
              <a:ext cx="824730" cy="1"/>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2" name="Flecha: a la izquierda y derecha 1"/>
            <p:cNvSpPr/>
            <p:nvPr/>
          </p:nvSpPr>
          <p:spPr>
            <a:xfrm>
              <a:off x="4139952" y="2882812"/>
              <a:ext cx="1322026" cy="8432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p>
          </p:txBody>
        </p:sp>
        <p:sp>
          <p:nvSpPr>
            <p:cNvPr id="40" name="CuadroTexto 39"/>
            <p:cNvSpPr txBox="1"/>
            <p:nvPr/>
          </p:nvSpPr>
          <p:spPr>
            <a:xfrm>
              <a:off x="1436274" y="1418441"/>
              <a:ext cx="2026228" cy="415498"/>
            </a:xfrm>
            <a:prstGeom prst="rect">
              <a:avLst/>
            </a:prstGeom>
            <a:noFill/>
          </p:spPr>
          <p:txBody>
            <a:bodyPr wrap="square" rtlCol="0">
              <a:spAutoFit/>
            </a:bodyPr>
            <a:lstStyle/>
            <a:p>
              <a:pPr algn="ctr"/>
              <a:r>
                <a:rPr lang="es-PE" sz="2100" b="1" dirty="0">
                  <a:solidFill>
                    <a:srgbClr val="0070C0"/>
                  </a:solidFill>
                </a:rPr>
                <a:t>ORGANIZACIÓN</a:t>
              </a:r>
            </a:p>
          </p:txBody>
        </p:sp>
        <p:cxnSp>
          <p:nvCxnSpPr>
            <p:cNvPr id="17" name="Conector: angular 16"/>
            <p:cNvCxnSpPr>
              <a:stCxn id="53" idx="1"/>
              <a:endCxn id="40" idx="1"/>
            </p:cNvCxnSpPr>
            <p:nvPr/>
          </p:nvCxnSpPr>
          <p:spPr>
            <a:xfrm rot="10800000" flipH="1">
              <a:off x="1148632" y="1626191"/>
              <a:ext cx="287642" cy="4039305"/>
            </a:xfrm>
            <a:prstGeom prst="bentConnector3">
              <a:avLst>
                <a:gd name="adj1" fmla="val -274313"/>
              </a:avLst>
            </a:prstGeom>
            <a:ln>
              <a:tailEnd type="triangle"/>
            </a:ln>
          </p:spPr>
          <p:style>
            <a:lnRef idx="3">
              <a:schemeClr val="dk1"/>
            </a:lnRef>
            <a:fillRef idx="0">
              <a:schemeClr val="dk1"/>
            </a:fillRef>
            <a:effectRef idx="2">
              <a:schemeClr val="dk1"/>
            </a:effectRef>
            <a:fontRef idx="minor">
              <a:schemeClr val="tx1"/>
            </a:fontRef>
          </p:style>
        </p:cxnSp>
        <p:sp>
          <p:nvSpPr>
            <p:cNvPr id="49" name="CuadroTexto 48"/>
            <p:cNvSpPr txBox="1"/>
            <p:nvPr/>
          </p:nvSpPr>
          <p:spPr>
            <a:xfrm>
              <a:off x="5907123" y="1412776"/>
              <a:ext cx="2026228" cy="415498"/>
            </a:xfrm>
            <a:prstGeom prst="rect">
              <a:avLst/>
            </a:prstGeom>
            <a:noFill/>
          </p:spPr>
          <p:txBody>
            <a:bodyPr wrap="square" rtlCol="0">
              <a:spAutoFit/>
            </a:bodyPr>
            <a:lstStyle/>
            <a:p>
              <a:pPr algn="ctr"/>
              <a:r>
                <a:rPr lang="es-PE" sz="2100" b="1" dirty="0">
                  <a:solidFill>
                    <a:srgbClr val="0070C0"/>
                  </a:solidFill>
                </a:rPr>
                <a:t>EVALUACIÓN</a:t>
              </a:r>
            </a:p>
          </p:txBody>
        </p:sp>
        <p:cxnSp>
          <p:nvCxnSpPr>
            <p:cNvPr id="50" name="Conector: angular 49"/>
            <p:cNvCxnSpPr>
              <a:stCxn id="49" idx="3"/>
              <a:endCxn id="53" idx="3"/>
            </p:cNvCxnSpPr>
            <p:nvPr/>
          </p:nvCxnSpPr>
          <p:spPr>
            <a:xfrm>
              <a:off x="7933351" y="1620525"/>
              <a:ext cx="287643" cy="4044970"/>
            </a:xfrm>
            <a:prstGeom prst="bentConnector3">
              <a:avLst>
                <a:gd name="adj1" fmla="val 282020"/>
              </a:avLst>
            </a:prstGeom>
            <a:ln>
              <a:tailEnd type="triangle"/>
            </a:ln>
          </p:spPr>
          <p:style>
            <a:lnRef idx="3">
              <a:schemeClr val="dk1"/>
            </a:lnRef>
            <a:fillRef idx="0">
              <a:schemeClr val="dk1"/>
            </a:fillRef>
            <a:effectRef idx="2">
              <a:schemeClr val="dk1"/>
            </a:effectRef>
            <a:fontRef idx="minor">
              <a:schemeClr val="tx1"/>
            </a:fontRef>
          </p:style>
        </p:cxnSp>
        <p:sp>
          <p:nvSpPr>
            <p:cNvPr id="53" name="25 Rectángulo"/>
            <p:cNvSpPr/>
            <p:nvPr/>
          </p:nvSpPr>
          <p:spPr>
            <a:xfrm>
              <a:off x="1148632" y="5445224"/>
              <a:ext cx="7072362" cy="440541"/>
            </a:xfrm>
            <a:prstGeom prst="rect">
              <a:avLst/>
            </a:prstGeom>
          </p:spPr>
          <p:style>
            <a:lnRef idx="0">
              <a:schemeClr val="accent4"/>
            </a:lnRef>
            <a:fillRef idx="3">
              <a:schemeClr val="accent4"/>
            </a:fillRef>
            <a:effectRef idx="3">
              <a:schemeClr val="accent4"/>
            </a:effectRef>
            <a:fontRef idx="minor">
              <a:schemeClr val="lt1"/>
            </a:fontRef>
          </p:style>
          <p:txBody>
            <a:bodyPr lIns="81775" tIns="40888" rIns="81775" bIns="40888" rtlCol="0" anchor="ctr"/>
            <a:lstStyle/>
            <a:p>
              <a:pPr algn="ctr"/>
              <a:r>
                <a:rPr lang="es-ES" sz="2175" b="1" dirty="0">
                  <a:solidFill>
                    <a:schemeClr val="bg1"/>
                  </a:solidFill>
                </a:rPr>
                <a:t>Sistemas de información</a:t>
              </a:r>
            </a:p>
          </p:txBody>
        </p:sp>
        <p:cxnSp>
          <p:nvCxnSpPr>
            <p:cNvPr id="67" name="Conector recto de flecha 66"/>
            <p:cNvCxnSpPr>
              <a:stCxn id="43" idx="1"/>
              <a:endCxn id="7" idx="3"/>
            </p:cNvCxnSpPr>
            <p:nvPr/>
          </p:nvCxnSpPr>
          <p:spPr>
            <a:xfrm flipH="1" flipV="1">
              <a:off x="2900408" y="4426230"/>
              <a:ext cx="420552" cy="979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63 Conector recto de flecha"/>
            <p:cNvCxnSpPr>
              <a:stCxn id="36" idx="6"/>
              <a:endCxn id="18" idx="1"/>
            </p:cNvCxnSpPr>
            <p:nvPr/>
          </p:nvCxnSpPr>
          <p:spPr>
            <a:xfrm>
              <a:off x="6876256" y="2631615"/>
              <a:ext cx="360040" cy="1"/>
            </a:xfrm>
            <a:prstGeom prst="straightConnector1">
              <a:avLst/>
            </a:prstGeom>
            <a:ln w="38100">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8" name="Diagrama de flujo: multidocumento 17"/>
            <p:cNvSpPr/>
            <p:nvPr/>
          </p:nvSpPr>
          <p:spPr>
            <a:xfrm>
              <a:off x="7236296" y="2227987"/>
              <a:ext cx="1231733" cy="807257"/>
            </a:xfrm>
            <a:prstGeom prst="flowChartMultidocumen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PE" sz="1400" dirty="0"/>
                <a:t>Informes de gestión</a:t>
              </a:r>
            </a:p>
          </p:txBody>
        </p:sp>
        <p:sp>
          <p:nvSpPr>
            <p:cNvPr id="19" name="Diagrama de flujo: documento 18"/>
            <p:cNvSpPr/>
            <p:nvPr/>
          </p:nvSpPr>
          <p:spPr>
            <a:xfrm>
              <a:off x="6419338" y="4364954"/>
              <a:ext cx="1231733" cy="864246"/>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Plan anual de implementación de mejoras (PAIME)</a:t>
              </a:r>
            </a:p>
          </p:txBody>
        </p:sp>
        <p:sp>
          <p:nvSpPr>
            <p:cNvPr id="20" name="Diagrama de flujo: proceso predefinido 19"/>
            <p:cNvSpPr/>
            <p:nvPr/>
          </p:nvSpPr>
          <p:spPr>
            <a:xfrm>
              <a:off x="7227366" y="3212976"/>
              <a:ext cx="1233066" cy="609781"/>
            </a:xfrm>
            <a:prstGeom prst="flowChartPredefined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1200" b="1" dirty="0"/>
                <a:t>Evaluación separada UAI</a:t>
              </a:r>
            </a:p>
          </p:txBody>
        </p:sp>
        <p:sp>
          <p:nvSpPr>
            <p:cNvPr id="45" name="Diagrama de flujo: proceso predefinido 44"/>
            <p:cNvSpPr/>
            <p:nvPr/>
          </p:nvSpPr>
          <p:spPr>
            <a:xfrm>
              <a:off x="5656984" y="3208706"/>
              <a:ext cx="1233066" cy="609781"/>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TAECII</a:t>
              </a:r>
            </a:p>
          </p:txBody>
        </p:sp>
        <p:cxnSp>
          <p:nvCxnSpPr>
            <p:cNvPr id="24" name="Conector: angular 23"/>
            <p:cNvCxnSpPr>
              <a:stCxn id="20" idx="2"/>
              <a:endCxn id="19" idx="0"/>
            </p:cNvCxnSpPr>
            <p:nvPr/>
          </p:nvCxnSpPr>
          <p:spPr>
            <a:xfrm rot="5400000">
              <a:off x="7168454" y="3689508"/>
              <a:ext cx="542197" cy="8086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p:cNvCxnSpPr>
              <a:stCxn id="45" idx="2"/>
              <a:endCxn id="19" idx="0"/>
            </p:cNvCxnSpPr>
            <p:nvPr/>
          </p:nvCxnSpPr>
          <p:spPr>
            <a:xfrm rot="16200000" flipH="1">
              <a:off x="6381128" y="3710876"/>
              <a:ext cx="546467" cy="76168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7" name="Conector recto de flecha 36"/>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8" name="CuadroTexto 37"/>
          <p:cNvSpPr txBox="1"/>
          <p:nvPr/>
        </p:nvSpPr>
        <p:spPr>
          <a:xfrm>
            <a:off x="194394" y="97468"/>
            <a:ext cx="8131546" cy="523220"/>
          </a:xfrm>
          <a:prstGeom prst="rect">
            <a:avLst/>
          </a:prstGeom>
          <a:noFill/>
        </p:spPr>
        <p:txBody>
          <a:bodyPr wrap="square" rtlCol="0">
            <a:spAutoFit/>
          </a:bodyPr>
          <a:lstStyle/>
          <a:p>
            <a:r>
              <a:rPr lang="es-PE" sz="2800" dirty="0">
                <a:solidFill>
                  <a:schemeClr val="accent1">
                    <a:lumMod val="75000"/>
                  </a:schemeClr>
                </a:solidFill>
                <a:latin typeface="Arial Black" panose="020B0A04020102020204" pitchFamily="34" charset="0"/>
              </a:rPr>
              <a:t>MODELO DE GESTIÓN</a:t>
            </a:r>
            <a:endParaRPr lang="es-HN" sz="2800" dirty="0">
              <a:solidFill>
                <a:schemeClr val="accent1">
                  <a:lumMod val="75000"/>
                </a:schemeClr>
              </a:solidFill>
              <a:latin typeface="Arial Black" panose="020B0A04020102020204" pitchFamily="34"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idx="1"/>
          </p:nvPr>
        </p:nvSpPr>
        <p:spPr>
          <a:xfrm>
            <a:off x="395536" y="1268760"/>
            <a:ext cx="4040188" cy="639762"/>
          </a:xfrm>
        </p:spPr>
        <p:txBody>
          <a:bodyPr>
            <a:normAutofit fontScale="92500" lnSpcReduction="20000"/>
          </a:bodyPr>
          <a:lstStyle/>
          <a:p>
            <a:r>
              <a:rPr lang="es-PE" dirty="0"/>
              <a:t>Entidad con órgano de dirección unipersonal</a:t>
            </a:r>
          </a:p>
        </p:txBody>
      </p:sp>
      <p:sp>
        <p:nvSpPr>
          <p:cNvPr id="10" name="Marcador de texto 9"/>
          <p:cNvSpPr>
            <a:spLocks noGrp="1"/>
          </p:cNvSpPr>
          <p:nvPr>
            <p:ph type="body" sz="quarter" idx="3"/>
          </p:nvPr>
        </p:nvSpPr>
        <p:spPr>
          <a:xfrm>
            <a:off x="4583361" y="1268760"/>
            <a:ext cx="4041775" cy="639762"/>
          </a:xfrm>
        </p:spPr>
        <p:txBody>
          <a:bodyPr>
            <a:normAutofit fontScale="92500" lnSpcReduction="20000"/>
          </a:bodyPr>
          <a:lstStyle/>
          <a:p>
            <a:r>
              <a:rPr lang="es-PE" dirty="0"/>
              <a:t>Entidad con órgano de dirección colegiado</a:t>
            </a:r>
          </a:p>
        </p:txBody>
      </p:sp>
      <p:graphicFrame>
        <p:nvGraphicFramePr>
          <p:cNvPr id="12" name="Marcador de contenido 11"/>
          <p:cNvGraphicFramePr>
            <a:graphicFrameLocks noGrp="1"/>
          </p:cNvGraphicFramePr>
          <p:nvPr>
            <p:ph sz="half" idx="2"/>
          </p:nvPr>
        </p:nvGraphicFramePr>
        <p:xfrm>
          <a:off x="395536" y="1908522"/>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Marcador de contenido 12"/>
          <p:cNvGraphicFramePr>
            <a:graphicFrameLocks noGrp="1"/>
          </p:cNvGraphicFramePr>
          <p:nvPr>
            <p:ph sz="quarter" idx="4"/>
          </p:nvPr>
        </p:nvGraphicFramePr>
        <p:xfrm>
          <a:off x="4583361" y="1908522"/>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Conector recto de flecha 8"/>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CuadroTexto 10"/>
          <p:cNvSpPr txBox="1"/>
          <p:nvPr/>
        </p:nvSpPr>
        <p:spPr>
          <a:xfrm>
            <a:off x="194394" y="97468"/>
            <a:ext cx="8131546" cy="461665"/>
          </a:xfrm>
          <a:prstGeom prst="rect">
            <a:avLst/>
          </a:prstGeom>
          <a:noFill/>
        </p:spPr>
        <p:txBody>
          <a:bodyPr wrap="square" rtlCol="0">
            <a:spAutoFit/>
          </a:bodyPr>
          <a:lstStyle/>
          <a:p>
            <a:r>
              <a:rPr lang="es-PE" sz="2400" dirty="0">
                <a:solidFill>
                  <a:schemeClr val="accent1">
                    <a:lumMod val="75000"/>
                  </a:schemeClr>
                </a:solidFill>
                <a:latin typeface="Arial Black" panose="020B0A04020102020204" pitchFamily="34" charset="0"/>
              </a:rPr>
              <a:t>ÓRGANOS DE DIRECCION DE LAS ENTIDADES</a:t>
            </a:r>
            <a:endParaRPr lang="es-HN" sz="2400" dirty="0">
              <a:solidFill>
                <a:schemeClr val="accent1">
                  <a:lumMod val="75000"/>
                </a:schemeClr>
              </a:solidFill>
              <a:latin typeface="Arial Black" panose="020B0A040201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55268" y="1196752"/>
            <a:ext cx="9144000" cy="4860324"/>
          </a:xfrm>
          <a:prstGeom prst="rect">
            <a:avLst/>
          </a:prstGeom>
        </p:spPr>
      </p:pic>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MODELO DE IMPLEMENTACIÓN DE MEJORAS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3182764"/>
            <a:ext cx="7772400" cy="1362075"/>
          </a:xfrm>
        </p:spPr>
        <p:txBody>
          <a:bodyPr/>
          <a:lstStyle/>
          <a:p>
            <a:r>
              <a:rPr lang="es-PE" dirty="0"/>
              <a:t>Guía 1</a:t>
            </a:r>
            <a:br>
              <a:rPr lang="es-PE" dirty="0"/>
            </a:br>
            <a:r>
              <a:rPr lang="es-PE" dirty="0"/>
              <a:t>Ambiente de control</a:t>
            </a:r>
          </a:p>
        </p:txBody>
      </p:sp>
      <p:sp>
        <p:nvSpPr>
          <p:cNvPr id="5" name="Marcador de texto 4"/>
          <p:cNvSpPr>
            <a:spLocks noGrp="1"/>
          </p:cNvSpPr>
          <p:nvPr>
            <p:ph type="body" idx="1"/>
          </p:nvPr>
        </p:nvSpPr>
        <p:spPr>
          <a:xfrm>
            <a:off x="467544" y="2564904"/>
            <a:ext cx="7772400" cy="617860"/>
          </a:xfrm>
        </p:spPr>
        <p:txBody>
          <a:bodyPr/>
          <a:lstStyle/>
          <a:p>
            <a:r>
              <a:rPr lang="es-PE" dirty="0"/>
              <a:t>GICII</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4377"/>
            <a:ext cx="1767417" cy="79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805264"/>
            <a:ext cx="1767417" cy="793750"/>
          </a:xfrm>
          <a:prstGeom prst="rect">
            <a:avLst/>
          </a:prstGeom>
          <a:noFill/>
          <a:ln>
            <a:noFill/>
          </a:ln>
        </p:spPr>
      </p:pic>
      <p:pic>
        <p:nvPicPr>
          <p:cNvPr id="8" name="Imagen 7" descr="Icono&#10;&#10;Descripción generada automáticamen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730" y="1556792"/>
            <a:ext cx="3467100" cy="3238500"/>
          </a:xfrm>
          <a:prstGeom prst="rect">
            <a:avLst/>
          </a:prstGeom>
        </p:spPr>
      </p:pic>
      <p:cxnSp>
        <p:nvCxnSpPr>
          <p:cNvPr id="10" name="Conector recto de flecha 9"/>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CuadroTexto 10"/>
          <p:cNvSpPr txBox="1"/>
          <p:nvPr/>
        </p:nvSpPr>
        <p:spPr>
          <a:xfrm>
            <a:off x="164588" y="97468"/>
            <a:ext cx="5559539" cy="523220"/>
          </a:xfrm>
          <a:prstGeom prst="rect">
            <a:avLst/>
          </a:prstGeom>
          <a:noFill/>
        </p:spPr>
        <p:txBody>
          <a:bodyPr wrap="square" rtlCol="0">
            <a:spAutoFit/>
          </a:bodyPr>
          <a:lstStyle/>
          <a:p>
            <a:r>
              <a:rPr lang="es-HN" sz="2800" dirty="0">
                <a:solidFill>
                  <a:schemeClr val="accent1">
                    <a:lumMod val="75000"/>
                  </a:schemeClr>
                </a:solidFill>
                <a:latin typeface="Arial Black" panose="020B0A04020102020204" pitchFamily="34" charset="0"/>
              </a:rPr>
              <a:t>OBJETIVO DE LAS GICII</a:t>
            </a:r>
          </a:p>
        </p:txBody>
      </p:sp>
      <p:sp>
        <p:nvSpPr>
          <p:cNvPr id="13" name="CuadroTexto 12"/>
          <p:cNvSpPr txBox="1"/>
          <p:nvPr/>
        </p:nvSpPr>
        <p:spPr>
          <a:xfrm>
            <a:off x="467544" y="1228397"/>
            <a:ext cx="4572000" cy="4401205"/>
          </a:xfrm>
          <a:prstGeom prst="rect">
            <a:avLst/>
          </a:prstGeom>
          <a:noFill/>
        </p:spPr>
        <p:txBody>
          <a:bodyPr wrap="square">
            <a:spAutoFit/>
          </a:bodyPr>
          <a:lstStyle/>
          <a:p>
            <a:pPr lvl="0" algn="just"/>
            <a:r>
              <a:rPr lang="es-PE" sz="2800" dirty="0"/>
              <a:t>Proveer de lineamientos, herramientas y métodos a las entidades del Poder Ejecutivo para la implementación de los componentes que conforman el sistema de control interno establecido en Marco Rector del Control Interno Institucional de los Recursos Públicos (MARE-CII-RP)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p:cNvSpPr>
            <a:spLocks noGrp="1"/>
          </p:cNvSpPr>
          <p:nvPr>
            <p:ph type="title"/>
          </p:nvPr>
        </p:nvSpPr>
        <p:spPr/>
        <p:txBody>
          <a:bodyPr>
            <a:noAutofit/>
          </a:bodyPr>
          <a:lstStyle/>
          <a:p>
            <a:r>
              <a:rPr lang="es-AR" sz="2400" b="1" i="1" dirty="0"/>
              <a:t>Relaciones de vinculación de los principios de control interno de COSO 2013 y elementos del MARE-CII-RP en el componente ambiente de control (1 de 5)</a:t>
            </a:r>
            <a:endParaRPr lang="es-PE" sz="2400" dirty="0"/>
          </a:p>
        </p:txBody>
      </p:sp>
      <p:graphicFrame>
        <p:nvGraphicFramePr>
          <p:cNvPr id="20" name="Marcador de contenido 3"/>
          <p:cNvGraphicFramePr>
            <a:graphicFrameLocks noGrp="1"/>
          </p:cNvGraphicFramePr>
          <p:nvPr>
            <p:ph sz="half" idx="1"/>
          </p:nvPr>
        </p:nvGraphicFramePr>
        <p:xfrm>
          <a:off x="457200" y="1600200"/>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de los principios de control interno de COSO 2013 y elementos del MARE-CII-RP en el componente ambiente de control (2 de 5)</a:t>
            </a:r>
            <a:endParaRPr lang="es-PE" sz="2400" dirty="0"/>
          </a:p>
        </p:txBody>
      </p:sp>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de los principios de control interno de COSO 2013 y elementos del MARE-CII-RP en el componente ambiente de control (3 de 5)</a:t>
            </a:r>
            <a:endParaRPr lang="es-PE" sz="2400" dirty="0"/>
          </a:p>
        </p:txBody>
      </p:sp>
      <p:graphicFrame>
        <p:nvGraphicFramePr>
          <p:cNvPr id="5" name="Marcador de contenido 3"/>
          <p:cNvGraphicFramePr>
            <a:graphicFrameLocks noGrp="1"/>
          </p:cNvGraphicFramePr>
          <p:nvPr>
            <p:ph sz="half" idx="1"/>
          </p:nvPr>
        </p:nvGraphicFramePr>
        <p:xfrm>
          <a:off x="457200" y="1561514"/>
          <a:ext cx="8147248" cy="4891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de los principios de control interno de COSO 2013 y elementos del MARE-CII-RP en el componente ambiente de control (4 de 5)</a:t>
            </a:r>
            <a:endParaRPr lang="es-PE" sz="2400" dirty="0"/>
          </a:p>
        </p:txBody>
      </p:sp>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AR" sz="2400" b="1" i="1" dirty="0"/>
              <a:t>Relaciones de vinculación de los principios de control interno de COSO 2013 y elementos del MARE-CII-RP en el componente ambiente de control (5 de 5)</a:t>
            </a:r>
            <a:endParaRPr lang="es-PE" sz="2400" dirty="0"/>
          </a:p>
        </p:txBody>
      </p:sp>
      <p:graphicFrame>
        <p:nvGraphicFramePr>
          <p:cNvPr id="5" name="Marcador de contenido 3"/>
          <p:cNvGraphicFramePr>
            <a:graphicFrameLocks noGrp="1"/>
          </p:cNvGraphicFramePr>
          <p:nvPr>
            <p:ph sz="half" idx="1"/>
          </p:nvPr>
        </p:nvGraphicFramePr>
        <p:xfrm>
          <a:off x="457200" y="1600200"/>
          <a:ext cx="80032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51520" y="783556"/>
            <a:ext cx="8229600" cy="5165724"/>
          </a:xfrm>
        </p:spPr>
        <p:txBody>
          <a:bodyPr>
            <a:normAutofit fontScale="77500" lnSpcReduction="20000"/>
          </a:bodyPr>
          <a:lstStyle/>
          <a:p>
            <a:pPr marL="0" indent="0" algn="just">
              <a:buNone/>
            </a:pPr>
            <a:r>
              <a:rPr lang="es-PE" dirty="0"/>
              <a:t>AMC.1	…</a:t>
            </a:r>
          </a:p>
          <a:p>
            <a:pPr marL="0" indent="0" algn="just">
              <a:buNone/>
            </a:pPr>
            <a:r>
              <a:rPr lang="es-PE" dirty="0"/>
              <a:t>A continuación, se señalan algunos mecanismos sugeridos para la difusión de conceptos y contenidos relacionados con el control interno institucional al interior de las entidades públicas:</a:t>
            </a:r>
          </a:p>
          <a:p>
            <a:pPr algn="just"/>
            <a:r>
              <a:rPr lang="es-PE" dirty="0"/>
              <a:t>Memorandos circulares dirigidos a todos los servidores públicos o colaboradores de la entidad</a:t>
            </a:r>
          </a:p>
          <a:p>
            <a:pPr algn="just"/>
            <a:r>
              <a:rPr lang="es-PE" dirty="0"/>
              <a:t>Comunicados a través del correo electrónico institucional de la entidad</a:t>
            </a:r>
          </a:p>
          <a:p>
            <a:pPr algn="just"/>
            <a:r>
              <a:rPr lang="es-PE" dirty="0"/>
              <a:t>Publicación en un mural u otro lugar visible de la entidad (a la entrada de cada oficina o de la entrada principal de la entidad, murales de las oficinas, afiches, entre otros)</a:t>
            </a:r>
          </a:p>
          <a:p>
            <a:pPr algn="just"/>
            <a:r>
              <a:rPr lang="es-PE" dirty="0"/>
              <a:t>Difusión mediante la Intranet (links, pantallas emergentes, blogs, presentaciones, entre otros)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128245"/>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DIFUSIÓN DE CONTROL INTERNO</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31565" y="1268760"/>
            <a:ext cx="8347570" cy="3939540"/>
          </a:xfrm>
          <a:prstGeom prst="rect">
            <a:avLst/>
          </a:prstGeom>
          <a:noFill/>
        </p:spPr>
        <p:txBody>
          <a:bodyPr wrap="square">
            <a:spAutoFit/>
          </a:bodyPr>
          <a:lstStyle/>
          <a:p>
            <a:pPr marL="342900" indent="-342900" algn="just">
              <a:buFont typeface="Arial" panose="020B0604020202020204" pitchFamily="34" charset="0"/>
              <a:buChar char="•"/>
            </a:pPr>
            <a:r>
              <a:rPr lang="es-PE" sz="2500" dirty="0"/>
              <a:t>Boletines institucionales, folletos, dípticos y trípticos (“</a:t>
            </a:r>
            <a:r>
              <a:rPr lang="es-PE" sz="2500" dirty="0" err="1"/>
              <a:t>brochures</a:t>
            </a:r>
            <a:r>
              <a:rPr lang="es-PE" sz="2500" dirty="0"/>
              <a:t>”)</a:t>
            </a:r>
          </a:p>
          <a:p>
            <a:pPr marL="342900" indent="-342900" algn="just">
              <a:buFont typeface="Arial" panose="020B0604020202020204" pitchFamily="34" charset="0"/>
              <a:buChar char="•"/>
            </a:pPr>
            <a:r>
              <a:rPr lang="es-PE" sz="2500" dirty="0"/>
              <a:t>Charlas de inducción que realiza la entidad</a:t>
            </a:r>
          </a:p>
          <a:p>
            <a:pPr marL="342900" indent="-342900" algn="just">
              <a:buFont typeface="Arial" panose="020B0604020202020204" pitchFamily="34" charset="0"/>
              <a:buChar char="•"/>
            </a:pPr>
            <a:r>
              <a:rPr lang="es-PE" sz="2500" dirty="0"/>
              <a:t>Reuniones periódicas del Comité de Control Interno con los servidores públicos o colaboradores de la entidad</a:t>
            </a:r>
          </a:p>
          <a:p>
            <a:pPr marL="342900" indent="-342900" algn="just">
              <a:buFont typeface="Arial" panose="020B0604020202020204" pitchFamily="34" charset="0"/>
              <a:buChar char="•"/>
            </a:pPr>
            <a:r>
              <a:rPr lang="es-PE" sz="2500" dirty="0"/>
              <a:t>Conferencias y charlas de sensibilización a los servidores públicos o colaboradores de la entidad</a:t>
            </a:r>
          </a:p>
          <a:p>
            <a:pPr marL="342900" indent="-342900" algn="just">
              <a:buFont typeface="Arial" panose="020B0604020202020204" pitchFamily="34" charset="0"/>
              <a:buChar char="•"/>
            </a:pPr>
            <a:r>
              <a:rPr lang="es-PE" sz="2500" dirty="0"/>
              <a:t>Visitas de los integrantes del COCOIN/ETOCI a las dependencias de su entidad, con el fin de comunicar las acciones referidas a la implementación del CII</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128245"/>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DIFUSIÓN DE CONTROL INTERNO</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722" y="908720"/>
            <a:ext cx="8219256" cy="4154984"/>
          </a:xfrm>
          <a:prstGeom prst="rect">
            <a:avLst/>
          </a:prstGeom>
          <a:noFill/>
        </p:spPr>
        <p:txBody>
          <a:bodyPr wrap="square">
            <a:spAutoFit/>
          </a:bodyPr>
          <a:lstStyle/>
          <a:p>
            <a:pPr marL="285750" indent="-285750" algn="just">
              <a:buFont typeface="Arial" panose="020B0604020202020204" pitchFamily="34" charset="0"/>
              <a:buChar char="•"/>
            </a:pPr>
            <a:r>
              <a:rPr lang="es-PE" sz="2400" dirty="0"/>
              <a:t>Complementariamente puede usarse los siguientes mecanismos:</a:t>
            </a:r>
          </a:p>
          <a:p>
            <a:pPr marL="742950" lvl="1" indent="-285750" algn="just">
              <a:buFont typeface="Arial" panose="020B0604020202020204" pitchFamily="34" charset="0"/>
              <a:buChar char="•"/>
            </a:pPr>
            <a:r>
              <a:rPr lang="es-PE" sz="2400" dirty="0"/>
              <a:t>Portal institucional</a:t>
            </a:r>
          </a:p>
          <a:p>
            <a:pPr marL="742950" lvl="1" indent="-285750" algn="just">
              <a:buFont typeface="Arial" panose="020B0604020202020204" pitchFamily="34" charset="0"/>
              <a:buChar char="•"/>
            </a:pPr>
            <a:r>
              <a:rPr lang="es-PE" sz="2400" dirty="0"/>
              <a:t>Redes sociales institucionales</a:t>
            </a:r>
          </a:p>
          <a:p>
            <a:pPr marL="742950" lvl="1" indent="-285750" algn="just">
              <a:buFont typeface="Arial" panose="020B0604020202020204" pitchFamily="34" charset="0"/>
              <a:buChar char="•"/>
            </a:pPr>
            <a:r>
              <a:rPr lang="es-PE" sz="2400" dirty="0"/>
              <a:t>Mensajes en salvapantallas de las computadoras</a:t>
            </a:r>
          </a:p>
          <a:p>
            <a:pPr marL="742950" lvl="1" indent="-285750" algn="just">
              <a:buFont typeface="Arial" panose="020B0604020202020204" pitchFamily="34" charset="0"/>
              <a:buChar char="•"/>
            </a:pPr>
            <a:r>
              <a:rPr lang="es-PE" sz="2400" dirty="0"/>
              <a:t>Mensajes de inicio o arranque del sistema en las computadoras.</a:t>
            </a:r>
          </a:p>
          <a:p>
            <a:pPr marL="285750" indent="-285750" algn="just">
              <a:buFont typeface="Arial" panose="020B0604020202020204" pitchFamily="34" charset="0"/>
              <a:buChar char="•"/>
            </a:pPr>
            <a:r>
              <a:rPr lang="es-PE" sz="2400" dirty="0"/>
              <a:t>Estos medios o mecanismos de difusión pueden ser utilizados en los cinco componentes del CII o cualquier otra normativa emitida por la ONADICI que requiera ser difundida y aplicada en las diferentes entidades.</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128245"/>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DIFUSIÓN DE CONTROL INTERNO</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35285"/>
            <a:ext cx="8229600" cy="4525963"/>
          </a:xfrm>
        </p:spPr>
        <p:txBody>
          <a:bodyPr>
            <a:normAutofit/>
          </a:bodyPr>
          <a:lstStyle/>
          <a:p>
            <a:pPr marL="0" indent="0" algn="just">
              <a:buNone/>
            </a:pPr>
            <a:r>
              <a:rPr lang="es-PE" dirty="0"/>
              <a:t>AMC.2	La MAE, con los responsables jerárquicos de todas las áreas o unidades de la entidad, debe formalizar, apoyar y supervisar el funcionamiento eficiente de los comités conformados para fortalecer el funcionamiento de la entidad, mediante la preparación de informes de gestión trimestrales, en los siguientes comités: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CREACIÓN DE COMITÉS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722" y="920621"/>
            <a:ext cx="8219256" cy="4708981"/>
          </a:xfrm>
          <a:prstGeom prst="rect">
            <a:avLst/>
          </a:prstGeom>
          <a:noFill/>
        </p:spPr>
        <p:txBody>
          <a:bodyPr wrap="square">
            <a:spAutoFit/>
          </a:bodyPr>
          <a:lstStyle/>
          <a:p>
            <a:pPr marL="457200" indent="-457200" algn="just">
              <a:buFont typeface="Arial" panose="020B0604020202020204" pitchFamily="34" charset="0"/>
              <a:buChar char="•"/>
            </a:pPr>
            <a:r>
              <a:rPr lang="es-PE" sz="3000" dirty="0"/>
              <a:t>Comité de Probidad y Ética (numeral 1.5 y AMC.15), </a:t>
            </a:r>
          </a:p>
          <a:p>
            <a:pPr marL="457200" indent="-457200" algn="just">
              <a:buFont typeface="Arial" panose="020B0604020202020204" pitchFamily="34" charset="0"/>
              <a:buChar char="•"/>
            </a:pPr>
            <a:r>
              <a:rPr lang="es-PE" sz="3000" dirty="0"/>
              <a:t>Comité de Control Interno (COCOIN) (AMC.37),</a:t>
            </a:r>
          </a:p>
          <a:p>
            <a:pPr marL="457200" indent="-457200" algn="just">
              <a:buFont typeface="Arial" panose="020B0604020202020204" pitchFamily="34" charset="0"/>
              <a:buChar char="•"/>
            </a:pPr>
            <a:r>
              <a:rPr lang="es-PE" sz="3000" dirty="0"/>
              <a:t>Comité de Riesgos (COR) (Análisis y gestión de riesgos EGR.2) </a:t>
            </a:r>
          </a:p>
          <a:p>
            <a:pPr marL="457200" indent="-457200" algn="just">
              <a:buFont typeface="Arial" panose="020B0604020202020204" pitchFamily="34" charset="0"/>
              <a:buChar char="•"/>
            </a:pPr>
            <a:r>
              <a:rPr lang="es-PE" sz="3000" dirty="0"/>
              <a:t>Comité de Coordinación Institucional (COIN) (AMC.40 y AMC.41), </a:t>
            </a:r>
          </a:p>
          <a:p>
            <a:pPr marL="457200" indent="-457200" algn="just">
              <a:buFont typeface="Arial" panose="020B0604020202020204" pitchFamily="34" charset="0"/>
              <a:buChar char="•"/>
            </a:pPr>
            <a:r>
              <a:rPr lang="es-PE" sz="3000" dirty="0"/>
              <a:t>Comité de Auditoría (COA) (AMC.59 y AMC.60), entre otros, de acuerdo con los recursos y características de cada entidad.</a:t>
            </a:r>
            <a:endParaRPr lang="es-HN" sz="3000" dirty="0"/>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CREACIÓN DE COMITÉS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nvPr>
        </p:nvGraphicFramePr>
        <p:xfrm>
          <a:off x="539552" y="1484793"/>
          <a:ext cx="8286278" cy="3888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164588" y="97468"/>
            <a:ext cx="6999700" cy="523220"/>
          </a:xfrm>
          <a:prstGeom prst="rect">
            <a:avLst/>
          </a:prstGeom>
          <a:noFill/>
        </p:spPr>
        <p:txBody>
          <a:bodyPr wrap="square" rtlCol="0">
            <a:spAutoFit/>
          </a:bodyPr>
          <a:lstStyle/>
          <a:p>
            <a:r>
              <a:rPr lang="es-HN" sz="2800" dirty="0">
                <a:solidFill>
                  <a:schemeClr val="accent1">
                    <a:lumMod val="75000"/>
                  </a:schemeClr>
                </a:solidFill>
                <a:latin typeface="Arial Black" panose="020B0A04020102020204" pitchFamily="34" charset="0"/>
              </a:rPr>
              <a:t>COMPOSICION DE LAS GICII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457200"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COMITÉS INSTITUCIONALES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196752"/>
            <a:ext cx="8229600" cy="3374946"/>
          </a:xfrm>
        </p:spPr>
        <p:txBody>
          <a:bodyPr>
            <a:normAutofit/>
          </a:bodyPr>
          <a:lstStyle/>
          <a:p>
            <a:pPr marL="0" indent="0" algn="just">
              <a:buNone/>
            </a:pPr>
            <a:r>
              <a:rPr lang="es-PE" dirty="0"/>
              <a:t>AMC.3	La MAE debe asegurarse que los procesos relacionados con la planificación y la estructura organizativa se lleven a cabo de acuerdo con la normatividad de su ley constitutiva y las regulaciones de los entes rectores de los sistemas administrativos.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536" y="1124744"/>
            <a:ext cx="8147248" cy="3539430"/>
          </a:xfrm>
          <a:prstGeom prst="rect">
            <a:avLst/>
          </a:prstGeom>
          <a:noFill/>
        </p:spPr>
        <p:txBody>
          <a:bodyPr wrap="square">
            <a:spAutoFit/>
          </a:bodyPr>
          <a:lstStyle/>
          <a:p>
            <a:pPr marL="0" indent="0" algn="just">
              <a:buNone/>
            </a:pPr>
            <a:r>
              <a:rPr lang="es-PE" sz="3200" dirty="0"/>
              <a:t>AMC.4	La MAE, con los responsables jerárquicos de todas las áreas o unidades de la entidad, debe formular, o si corresponde, mejorar y actualizar la propuesta de visión, valores y objetivos estratégicos de la entidad en forma anual, de acuerdo con la normatividad emitida por el ente rector en la materia.</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84870" y="1052736"/>
            <a:ext cx="8363272" cy="3708708"/>
          </a:xfrm>
          <a:prstGeom prst="rect">
            <a:avLst/>
          </a:prstGeom>
          <a:noFill/>
        </p:spPr>
        <p:txBody>
          <a:bodyPr wrap="square">
            <a:spAutoFit/>
          </a:bodyPr>
          <a:lstStyle/>
          <a:p>
            <a:pPr marL="0" indent="0" algn="just">
              <a:buNone/>
            </a:pPr>
            <a:r>
              <a:rPr lang="es-PE" sz="2800" dirty="0"/>
              <a:t>AMC.5 La MAE, con los responsables de todas las áreas o unidades de la entidad, debe revisar y asegurarse que la misión formulada esté de acuerdo con la ley de creación de la entidad y el marco regulatorio correspondiente. En el caso de existir contradicción de la misión con las normas, ésta debe reformularse para estar de acuerdo con la ley de creación en primera instancia, y luego con las normas de menor rango legal.</a:t>
            </a:r>
          </a:p>
          <a:p>
            <a:pPr marL="0" indent="0" algn="just">
              <a:buNone/>
            </a:pPr>
            <a:endParaRPr lang="es-PE" sz="1200" dirty="0"/>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9649" y="1052736"/>
            <a:ext cx="8507288" cy="4239042"/>
          </a:xfrm>
        </p:spPr>
        <p:txBody>
          <a:bodyPr>
            <a:normAutofit lnSpcReduction="10000"/>
          </a:bodyPr>
          <a:lstStyle/>
          <a:p>
            <a:pPr marL="0" indent="0" algn="just">
              <a:buNone/>
            </a:pPr>
            <a:r>
              <a:rPr lang="es-PE" sz="2800" dirty="0"/>
              <a:t>AMC.6	La MAE, con los responsables de todas las áreas o unidades de la entidad, en coordinación con el COCOIN, debe difundir ampliamente al personal el Plan Estratégico Institucional, el POA y el Presupuesto Institucional aprobado por el Congreso Nacional. </a:t>
            </a:r>
          </a:p>
          <a:p>
            <a:pPr marL="0" indent="0" algn="just">
              <a:buNone/>
            </a:pPr>
            <a:endParaRPr lang="es-PE" sz="1600" dirty="0"/>
          </a:p>
          <a:p>
            <a:pPr marL="0" indent="0" algn="just">
              <a:buNone/>
            </a:pPr>
            <a:r>
              <a:rPr lang="es-PE" sz="2800" dirty="0"/>
              <a:t>Es necesario que exista plena consistencia entre el POA y el presupuesto aprobado. En el caso que haya ampliaciones o recortes al Presupuesto Institucional, el POA debe ser adecuado a las nuevas circunstancias.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920909"/>
            <a:ext cx="8352928" cy="4524315"/>
          </a:xfrm>
          <a:prstGeom prst="rect">
            <a:avLst/>
          </a:prstGeom>
          <a:noFill/>
        </p:spPr>
        <p:txBody>
          <a:bodyPr wrap="square">
            <a:spAutoFit/>
          </a:bodyPr>
          <a:lstStyle/>
          <a:p>
            <a:pPr marL="0" indent="0" algn="just">
              <a:buNone/>
            </a:pPr>
            <a:r>
              <a:rPr lang="es-PE" sz="3000" dirty="0"/>
              <a:t>AMC.7	Los responsables jerárquicos de todas las áreas o unidades de la entidad deben generar informes del avance de sus metas y evaluar periódicamente el desempeño sobre la ejecución del POA, reportando de manera formal a la MAE para la toma de decisiones. </a:t>
            </a:r>
          </a:p>
          <a:p>
            <a:pPr marL="0" indent="0" algn="just">
              <a:buNone/>
            </a:pPr>
            <a:endParaRPr lang="es-PE" dirty="0"/>
          </a:p>
          <a:p>
            <a:pPr marL="0" indent="0" algn="just">
              <a:buNone/>
            </a:pPr>
            <a:r>
              <a:rPr lang="es-PE" sz="3000" dirty="0"/>
              <a:t>Es importante comprender que la acumulación de los POA en los diferentes periodos fiscales da como resultado el cumplimiento del PEI de la entidad.</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33872" y="908720"/>
            <a:ext cx="8352928" cy="4708981"/>
          </a:xfrm>
          <a:prstGeom prst="rect">
            <a:avLst/>
          </a:prstGeom>
          <a:noFill/>
        </p:spPr>
        <p:txBody>
          <a:bodyPr wrap="square">
            <a:spAutoFit/>
          </a:bodyPr>
          <a:lstStyle/>
          <a:p>
            <a:pPr marL="0" indent="0" algn="just">
              <a:buNone/>
            </a:pPr>
            <a:r>
              <a:rPr lang="es-PE" sz="3000" dirty="0"/>
              <a:t>AMC.8	Los responsables de las áreas de planificación y de administración financiera de la entidad, o las que correspondan a estas funciones, deben evaluar y conciliar periódicamente el avance físico del POA con el avance financiero de la ejecución presupuestaria con el fin de informar a la MAE y a los entes que corresponda los logros, retrasos, principales dificultades y las sugerencias de mejora para la toma de decisiones correspondientes.</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PLANIFICACIÓN</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2"/>
            <a:ext cx="8229600" cy="2736303"/>
          </a:xfrm>
        </p:spPr>
        <p:txBody>
          <a:bodyPr>
            <a:normAutofit/>
          </a:bodyPr>
          <a:lstStyle/>
          <a:p>
            <a:pPr marL="0" indent="0" algn="just">
              <a:buNone/>
            </a:pPr>
            <a:r>
              <a:rPr lang="es-PE" dirty="0"/>
              <a:t>AMC.10	La MAE, a través del área de gestión del talento humano, debe asegurarse que como parte del proceso de inducción para el personal ingresante se les haya capacitado sobre los valores y la ética institucional.</a:t>
            </a:r>
          </a:p>
          <a:p>
            <a:pPr marL="0" indent="0" algn="just">
              <a:buNone/>
            </a:pPr>
            <a:endParaRPr lang="es-PE"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pic>
        <p:nvPicPr>
          <p:cNvPr id="2" name="Imagen 1"/>
          <p:cNvPicPr>
            <a:picLocks noChangeAspect="1"/>
          </p:cNvPicPr>
          <p:nvPr/>
        </p:nvPicPr>
        <p:blipFill rotWithShape="1">
          <a:blip r:embed="rId2"/>
          <a:srcRect l="16925" t="14091" r="1176" b="15980"/>
          <a:stretch>
            <a:fillRect/>
          </a:stretch>
        </p:blipFill>
        <p:spPr>
          <a:xfrm>
            <a:off x="760934" y="3573016"/>
            <a:ext cx="7488832" cy="266429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536" y="908720"/>
            <a:ext cx="7992888" cy="5170646"/>
          </a:xfrm>
          <a:prstGeom prst="rect">
            <a:avLst/>
          </a:prstGeom>
          <a:noFill/>
        </p:spPr>
        <p:txBody>
          <a:bodyPr wrap="square">
            <a:spAutoFit/>
          </a:bodyPr>
          <a:lstStyle/>
          <a:p>
            <a:pPr marL="0" indent="0" algn="just">
              <a:buNone/>
            </a:pPr>
            <a:r>
              <a:rPr lang="es-PE" sz="3000" dirty="0"/>
              <a:t>AMC.11 El CPEP debe colaborar en la preparación de un documento de fácil acceso continuo a los servidores públicos o colaboradores que incorpore: la misión, visión y valores de la entidad para su difusión generalizada a todo el personal; y particularmente durante el proceso de inducción de los nuevos servidores públicos o colaboradores que se incorporen a la entidad. Para una mayor efectividad el CPEP debe coordinar sus acciones con el COCOIN.</a:t>
            </a:r>
          </a:p>
          <a:p>
            <a:pPr marL="0" indent="0" algn="just">
              <a:buNone/>
            </a:pPr>
            <a:endParaRPr lang="es-PE" sz="3000" dirty="0"/>
          </a:p>
        </p:txBody>
      </p:sp>
      <p:cxnSp>
        <p:nvCxnSpPr>
          <p:cNvPr id="8" name="Conector recto de flecha 7"/>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CuadroTexto 8"/>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836712"/>
            <a:ext cx="8291264" cy="2400657"/>
          </a:xfrm>
          <a:prstGeom prst="rect">
            <a:avLst/>
          </a:prstGeom>
          <a:noFill/>
        </p:spPr>
        <p:txBody>
          <a:bodyPr wrap="square">
            <a:spAutoFit/>
          </a:bodyPr>
          <a:lstStyle/>
          <a:p>
            <a:pPr marL="0" indent="0" algn="just">
              <a:buNone/>
            </a:pPr>
            <a:r>
              <a:rPr lang="es-PE" sz="3000" dirty="0"/>
              <a:t>AMC.14	El CPEP debe actuar de oficio ante el incumplimiento del Código de Conducta Ética del Servidor Público, y comunicando a las instancias pertinentes para la toma de acciones correctivas que correspondan.</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pic>
        <p:nvPicPr>
          <p:cNvPr id="1026" name="Picture 2" descr="DEFINICIÓN DE DECISIÓN ÉT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29090"/>
            <a:ext cx="4195564" cy="25394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51457" y="2829902"/>
            <a:ext cx="7772400" cy="1362075"/>
          </a:xfrm>
        </p:spPr>
        <p:txBody>
          <a:bodyPr/>
          <a:lstStyle/>
          <a:p>
            <a:r>
              <a:rPr lang="es-PE" dirty="0"/>
              <a:t>Guía 0</a:t>
            </a:r>
            <a:br>
              <a:rPr lang="es-PE" dirty="0"/>
            </a:br>
            <a:r>
              <a:rPr lang="es-PE" dirty="0"/>
              <a:t>Introducción GENERAL</a:t>
            </a:r>
          </a:p>
        </p:txBody>
      </p:sp>
      <p:sp>
        <p:nvSpPr>
          <p:cNvPr id="5" name="Marcador de texto 4"/>
          <p:cNvSpPr>
            <a:spLocks noGrp="1"/>
          </p:cNvSpPr>
          <p:nvPr>
            <p:ph type="body" idx="1"/>
          </p:nvPr>
        </p:nvSpPr>
        <p:spPr>
          <a:xfrm>
            <a:off x="551457" y="2262618"/>
            <a:ext cx="4353743" cy="611783"/>
          </a:xfrm>
        </p:spPr>
        <p:txBody>
          <a:bodyPr>
            <a:normAutofit/>
          </a:bodyPr>
          <a:lstStyle/>
          <a:p>
            <a:r>
              <a:rPr lang="es-PE" sz="2400" dirty="0"/>
              <a:t>GICII</a:t>
            </a:r>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95275"/>
            <a:ext cx="1767417" cy="7937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24744"/>
            <a:ext cx="8229600" cy="4525963"/>
          </a:xfrm>
        </p:spPr>
        <p:txBody>
          <a:bodyPr/>
          <a:lstStyle/>
          <a:p>
            <a:pPr marL="0" indent="0" algn="just">
              <a:buNone/>
            </a:pPr>
            <a:r>
              <a:rPr lang="es-PE" dirty="0"/>
              <a:t>Entre las principales funciones que debe cumplir el comité están:</a:t>
            </a:r>
          </a:p>
          <a:p>
            <a:pPr marL="0" indent="0" algn="just">
              <a:buNone/>
            </a:pPr>
            <a:endParaRPr lang="es-PE" dirty="0"/>
          </a:p>
          <a:p>
            <a:pPr algn="just"/>
            <a:r>
              <a:rPr lang="es-PE" dirty="0"/>
              <a:t>Elaborar el plan de trabajo y someterlo a aprobación del TSC por medio de la Dirección de Probidad y Ética, </a:t>
            </a:r>
            <a:r>
              <a:rPr lang="es-PE" b="1" dirty="0">
                <a:solidFill>
                  <a:srgbClr val="FF0000"/>
                </a:solidFill>
              </a:rPr>
              <a:t>haciéndolo de conocimiento de la MAE y del COCOIN.</a:t>
            </a:r>
          </a:p>
          <a:p>
            <a:pPr marL="0" indent="0" algn="just">
              <a:buNone/>
            </a:pPr>
            <a:endParaRPr lang="es-PE"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ETICA PÚBLICA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80728"/>
            <a:ext cx="8229600" cy="4525963"/>
          </a:xfrm>
        </p:spPr>
        <p:txBody>
          <a:bodyPr>
            <a:normAutofit fontScale="92500" lnSpcReduction="10000"/>
          </a:bodyPr>
          <a:lstStyle/>
          <a:p>
            <a:pPr marL="0" indent="0" algn="just">
              <a:buNone/>
            </a:pPr>
            <a:r>
              <a:rPr lang="es-PE" dirty="0"/>
              <a:t>AMC.15	El CPEP debe programar reuniones y documentar sus actividades mediante actas especiales que incluyan los acuerdos y resoluciones adoptados, así como el seguimiento que corresponda, para conocimiento de la Dirección de Probidad y Ética del TSC. </a:t>
            </a:r>
          </a:p>
          <a:p>
            <a:pPr marL="0" indent="0" algn="just">
              <a:buNone/>
            </a:pPr>
            <a:r>
              <a:rPr lang="es-PE" dirty="0"/>
              <a:t>El Comité de Probidad y Ética Pública debe preparar informes trimestrales de sus actividades y resultados logrados para remitirlos a la MAE y a la Dirección de Probidad y Ética del TSC.</a:t>
            </a:r>
          </a:p>
          <a:p>
            <a:pPr marL="0" indent="0" algn="just">
              <a:buNone/>
            </a:pPr>
            <a:endParaRPr lang="es-PE" dirty="0"/>
          </a:p>
          <a:p>
            <a:pPr marL="0" indent="0" algn="just">
              <a:buNone/>
            </a:pPr>
            <a:endParaRPr lang="es-PE"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0" y="764704"/>
            <a:ext cx="7956698" cy="2862322"/>
          </a:xfrm>
          <a:prstGeom prst="rect">
            <a:avLst/>
          </a:prstGeom>
          <a:noFill/>
        </p:spPr>
        <p:txBody>
          <a:bodyPr wrap="square">
            <a:spAutoFit/>
          </a:bodyPr>
          <a:lstStyle/>
          <a:p>
            <a:pPr marL="0" indent="0" algn="just">
              <a:buNone/>
            </a:pPr>
            <a:r>
              <a:rPr lang="es-PE" sz="3000" b="1" dirty="0">
                <a:solidFill>
                  <a:srgbClr val="FF0000"/>
                </a:solidFill>
              </a:rPr>
              <a:t>El CPEP en coordinación con el COCOIN</a:t>
            </a:r>
            <a:r>
              <a:rPr lang="es-PE" sz="3000" dirty="0"/>
              <a:t>, y con el apoyo técnico del TSC, la CNA y el IAIP debe organizar la capacitación del personal para difundir el Código de Conducta Ética del Servidor Público y realizar las acciones contenidas en su plan de trabajo aprobado.</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pic>
        <p:nvPicPr>
          <p:cNvPr id="2050" name="Picture 2" descr="CÓDIGO DE CONDUCTA ÉTICA DEL SERVIDOR PÚBL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241852"/>
            <a:ext cx="2592288" cy="335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052736"/>
            <a:ext cx="8229600" cy="4525963"/>
          </a:xfrm>
        </p:spPr>
        <p:txBody>
          <a:bodyPr/>
          <a:lstStyle/>
          <a:p>
            <a:pPr marL="0" indent="0" algn="just">
              <a:buNone/>
            </a:pPr>
            <a:r>
              <a:rPr lang="es-PE" dirty="0"/>
              <a:t>AMC.16	La MAE, con el CPEP y los responsables jerárquicos de las áreas o unidades sustantivas, </a:t>
            </a:r>
            <a:r>
              <a:rPr lang="es-PE" b="1" dirty="0">
                <a:solidFill>
                  <a:srgbClr val="FF0000"/>
                </a:solidFill>
              </a:rPr>
              <a:t>en coordinación con el COCOIN</a:t>
            </a:r>
            <a:r>
              <a:rPr lang="es-PE" dirty="0"/>
              <a:t>, debe promover la aplicación del Código de Conducta Ética del Servidor Público y las normas específicas emitidas por la entidad, destacando los valores aplicables particularmente a las operaciones sustantivas o especializadas que desarrolla la entidad.</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ÉTICA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848" y="846138"/>
            <a:ext cx="8229600" cy="5165724"/>
          </a:xfrm>
        </p:spPr>
        <p:txBody>
          <a:bodyPr>
            <a:normAutofit/>
          </a:bodyPr>
          <a:lstStyle/>
          <a:p>
            <a:pPr marL="0" indent="0" algn="just">
              <a:buNone/>
            </a:pPr>
            <a:r>
              <a:rPr lang="es-PE" sz="3000" dirty="0"/>
              <a:t>AMC.17	La MAE, con el apoyo del responsable jerárquico del área de gestión del talento humano, debe establecer políticas documentadas para la gestión del talento humano en la entidad, y asegurarse que este formule los procedimientos necesarios para una adecuada gestión de los procesos de planificación de las necesidades de personal, su selección y reclutamiento, desarrollo, evaluación, compensación, retención y desvinculación.</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
        <p:nvSpPr>
          <p:cNvPr id="5" name="CuadroTexto 4"/>
          <p:cNvSpPr txBox="1"/>
          <p:nvPr/>
        </p:nvSpPr>
        <p:spPr>
          <a:xfrm>
            <a:off x="457200" y="959817"/>
            <a:ext cx="8229600" cy="2862322"/>
          </a:xfrm>
          <a:prstGeom prst="rect">
            <a:avLst/>
          </a:prstGeom>
          <a:noFill/>
        </p:spPr>
        <p:txBody>
          <a:bodyPr wrap="square">
            <a:spAutoFit/>
          </a:bodyPr>
          <a:lstStyle/>
          <a:p>
            <a:pPr marL="0" indent="0" algn="just">
              <a:buNone/>
            </a:pPr>
            <a:r>
              <a:rPr lang="es-PE" sz="3000" dirty="0"/>
              <a:t>AMC.18	La MAE, con el responsable jerárquico del área de gestión del talento humano y con la asesoría legal pertinente interna o externa, debe actualizar el plan de remuneraciones y formular políticas salariales equitativas conforme a la disponibilidad presupuestaria de la entidad.</a:t>
            </a:r>
          </a:p>
        </p:txBody>
      </p:sp>
      <p:pic>
        <p:nvPicPr>
          <p:cNvPr id="6" name="Imagen 5"/>
          <p:cNvPicPr>
            <a:picLocks noChangeAspect="1"/>
          </p:cNvPicPr>
          <p:nvPr/>
        </p:nvPicPr>
        <p:blipFill>
          <a:blip r:embed="rId2"/>
          <a:stretch>
            <a:fillRect/>
          </a:stretch>
        </p:blipFill>
        <p:spPr>
          <a:xfrm>
            <a:off x="2646040" y="3933056"/>
            <a:ext cx="3726160" cy="232885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05880" y="1052736"/>
            <a:ext cx="8280920" cy="3785652"/>
          </a:xfrm>
          <a:prstGeom prst="rect">
            <a:avLst/>
          </a:prstGeom>
          <a:noFill/>
        </p:spPr>
        <p:txBody>
          <a:bodyPr wrap="square">
            <a:spAutoFit/>
          </a:bodyPr>
          <a:lstStyle/>
          <a:p>
            <a:pPr marL="0" indent="0" algn="just">
              <a:buNone/>
            </a:pPr>
            <a:r>
              <a:rPr lang="es-PE" sz="3000" dirty="0"/>
              <a:t>AMC.19	El área de gestión del talento humano y los responsables jerárquicos de las demás áreas o unidades de la entidad deben elaborar o actualizar los documentos que incorporan la clasificación y requisitos mínimos indispensables de los puestos, los que incluyen la identificación de competencias y la descripción de las funciones correspondientes, que son aprobados por la MAE.</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722" y="1124744"/>
            <a:ext cx="8219256" cy="3323987"/>
          </a:xfrm>
          <a:prstGeom prst="rect">
            <a:avLst/>
          </a:prstGeom>
          <a:noFill/>
        </p:spPr>
        <p:txBody>
          <a:bodyPr wrap="square">
            <a:spAutoFit/>
          </a:bodyPr>
          <a:lstStyle/>
          <a:p>
            <a:pPr marL="0" indent="0" algn="just">
              <a:buNone/>
            </a:pPr>
            <a:r>
              <a:rPr lang="es-PE" sz="3000" dirty="0"/>
              <a:t>AMC.20	La MAE debe establecer que el área de gestión del talento humano elabore un procedimiento de inducción para el personal ingresante a la entidad y se asegure que todos hayan pasado por él, permitiéndoles comprender su participación en el área que les corresponde, y la de ésta en el contexto de toda la entidad.</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870" y="764704"/>
            <a:ext cx="8229600" cy="5165724"/>
          </a:xfrm>
        </p:spPr>
        <p:txBody>
          <a:bodyPr>
            <a:normAutofit fontScale="85000" lnSpcReduction="10000"/>
          </a:bodyPr>
          <a:lstStyle/>
          <a:p>
            <a:pPr marL="0" indent="0" algn="just">
              <a:buNone/>
            </a:pPr>
            <a:r>
              <a:rPr lang="es-PE" dirty="0"/>
              <a:t>AMC.21	La MAE debe instruir a los responsables jerárquicos de las áreas o unidades de la entidad para que identifiquen las necesidades de capacitación de sus subordinados, internas o externas, generales o especializadas para el fortalecimiento de las capacidades de los servidores públicos y colaboradores, las cuales son evaluadas por el área de gestión del talento humano e incluidas en Plan anual general de capacitación de la entidad. </a:t>
            </a:r>
          </a:p>
          <a:p>
            <a:pPr marL="0" indent="0" algn="just">
              <a:buNone/>
            </a:pPr>
            <a:r>
              <a:rPr lang="es-PE" dirty="0"/>
              <a:t>Las capacitaciones deben estar en relación con las actividades estratégicas, operativas y administrativas, así como para el cumplimiento de la misión y los objetivos institucionales.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95536" y="836712"/>
            <a:ext cx="8136904" cy="4708981"/>
          </a:xfrm>
          <a:prstGeom prst="rect">
            <a:avLst/>
          </a:prstGeom>
          <a:noFill/>
        </p:spPr>
        <p:txBody>
          <a:bodyPr wrap="square">
            <a:spAutoFit/>
          </a:bodyPr>
          <a:lstStyle/>
          <a:p>
            <a:pPr marL="0" indent="0" algn="just">
              <a:buNone/>
            </a:pPr>
            <a:r>
              <a:rPr lang="es-PE" sz="3000" dirty="0"/>
              <a:t>AMC.22	El área de gestión del talento humano, </a:t>
            </a:r>
            <a:r>
              <a:rPr lang="es-PE" sz="3000" b="1" dirty="0">
                <a:solidFill>
                  <a:srgbClr val="FF0000"/>
                </a:solidFill>
              </a:rPr>
              <a:t>en coordinación con el COCOIN y el COR</a:t>
            </a:r>
            <a:r>
              <a:rPr lang="es-PE" sz="3000" dirty="0"/>
              <a:t>, debe elaborar un plan anual de capacitación de control interno, que debe formar parte del Plan anual general de capacitación de la entidad, cuyos tiempos y fechas deben ser coordinados con los responsables jerárquicos de todas las áreas dentro del marco de la coordinación institucional (ver AMC.40), para todos los componentes (ver ANEXO 30).</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0 CuadroTexto"/>
          <p:cNvSpPr txBox="1"/>
          <p:nvPr/>
        </p:nvSpPr>
        <p:spPr>
          <a:xfrm>
            <a:off x="178184" y="993169"/>
            <a:ext cx="8858312" cy="4769704"/>
          </a:xfrm>
          <a:prstGeom prst="rect">
            <a:avLst/>
          </a:prstGeom>
          <a:noFill/>
        </p:spPr>
        <p:txBody>
          <a:bodyPr wrap="square" rtlCol="0">
            <a:spAutoFit/>
          </a:bodyPr>
          <a:lstStyle/>
          <a:p>
            <a:pPr algn="just">
              <a:lnSpc>
                <a:spcPct val="150000"/>
              </a:lnSpc>
              <a:spcAft>
                <a:spcPts val="100"/>
              </a:spcAft>
            </a:pPr>
            <a:r>
              <a:rPr lang="es-ES" sz="2400" dirty="0">
                <a:latin typeface="Calibri" panose="020F0502020204030204" pitchFamily="34" charset="0"/>
                <a:ea typeface="Verdana" panose="020B0604030504040204" pitchFamily="34" charset="0"/>
                <a:cs typeface="Verdana" panose="020B0604030504040204" pitchFamily="34" charset="0"/>
              </a:rPr>
              <a:t>El control interno institucional, como elemento del  </a:t>
            </a:r>
            <a:r>
              <a:rPr lang="es-ES" sz="2400" b="1" u="sng" dirty="0">
                <a:latin typeface="Calibri" panose="020F0502020204030204" pitchFamily="34" charset="0"/>
                <a:ea typeface="Verdana" panose="020B0604030504040204" pitchFamily="34" charset="0"/>
                <a:cs typeface="Verdana" panose="020B0604030504040204" pitchFamily="34" charset="0"/>
              </a:rPr>
              <a:t>SINACORP</a:t>
            </a:r>
            <a:r>
              <a:rPr lang="es-ES" sz="2400" dirty="0">
                <a:latin typeface="Calibri" panose="020F0502020204030204" pitchFamily="34" charset="0"/>
                <a:ea typeface="Verdana" panose="020B0604030504040204" pitchFamily="34" charset="0"/>
                <a:cs typeface="Verdana" panose="020B0604030504040204" pitchFamily="34" charset="0"/>
              </a:rPr>
              <a:t>, está bajo la </a:t>
            </a:r>
            <a:r>
              <a:rPr lang="es-ES" sz="2400" b="1" u="sng" dirty="0">
                <a:latin typeface="Calibri" panose="020F0502020204030204" pitchFamily="34" charset="0"/>
                <a:ea typeface="Verdana" panose="020B0604030504040204" pitchFamily="34" charset="0"/>
                <a:cs typeface="Verdana" panose="020B0604030504040204" pitchFamily="34" charset="0"/>
              </a:rPr>
              <a:t>rectoría del Tribunal Superior de Cuentas</a:t>
            </a:r>
            <a:r>
              <a:rPr lang="es-ES" sz="2400" dirty="0">
                <a:latin typeface="Calibri" panose="020F0502020204030204" pitchFamily="34" charset="0"/>
                <a:ea typeface="Verdana" panose="020B0604030504040204" pitchFamily="34" charset="0"/>
                <a:cs typeface="Verdana" panose="020B0604030504040204" pitchFamily="34" charset="0"/>
              </a:rPr>
              <a:t>, para asegurar de manera razonable la </a:t>
            </a:r>
            <a:r>
              <a:rPr lang="es-ES" sz="2400" b="1" u="sng" dirty="0">
                <a:latin typeface="Calibri" panose="020F0502020204030204" pitchFamily="34" charset="0"/>
                <a:ea typeface="Verdana" panose="020B0604030504040204" pitchFamily="34" charset="0"/>
                <a:cs typeface="Verdana" panose="020B0604030504040204" pitchFamily="34" charset="0"/>
              </a:rPr>
              <a:t>uniformidad en el desarrollo y aplicación de sus componentes.</a:t>
            </a:r>
          </a:p>
          <a:p>
            <a:pPr algn="just">
              <a:lnSpc>
                <a:spcPct val="150000"/>
              </a:lnSpc>
              <a:spcAft>
                <a:spcPts val="100"/>
              </a:spcAft>
            </a:pPr>
            <a:endParaRPr lang="es-ES" sz="1200" b="1" u="sng" dirty="0">
              <a:latin typeface="Calibri" panose="020F0502020204030204" pitchFamily="34" charset="0"/>
              <a:ea typeface="Verdana" panose="020B0604030504040204" pitchFamily="34" charset="0"/>
              <a:cs typeface="Verdana" panose="020B0604030504040204" pitchFamily="34" charset="0"/>
            </a:endParaRPr>
          </a:p>
          <a:p>
            <a:pPr algn="just">
              <a:lnSpc>
                <a:spcPct val="150000"/>
              </a:lnSpc>
              <a:spcAft>
                <a:spcPts val="100"/>
              </a:spcAft>
            </a:pPr>
            <a:r>
              <a:rPr lang="es-ES" sz="2400" dirty="0">
                <a:latin typeface="Calibri" panose="020F0502020204030204" pitchFamily="34" charset="0"/>
                <a:ea typeface="Verdana" panose="020B0604030504040204" pitchFamily="34" charset="0"/>
                <a:cs typeface="Verdana" panose="020B0604030504040204" pitchFamily="34" charset="0"/>
              </a:rPr>
              <a:t>Las entidades son diferentes y requieren de una normatividad uniforme del Marco Rector del control de los recursos públicos emitido por el TSC, por eso </a:t>
            </a:r>
            <a:r>
              <a:rPr lang="es-ES" sz="2400" b="1" u="sng" dirty="0">
                <a:latin typeface="Calibri" panose="020F0502020204030204" pitchFamily="34" charset="0"/>
                <a:ea typeface="Verdana" panose="020B0604030504040204" pitchFamily="34" charset="0"/>
                <a:cs typeface="Verdana" panose="020B0604030504040204" pitchFamily="34" charset="0"/>
              </a:rPr>
              <a:t>la existencia de un organismo técnico especializado para desarrollarlo, la ONADICI</a:t>
            </a:r>
            <a:r>
              <a:rPr lang="es-ES" sz="2400" dirty="0">
                <a:latin typeface="Calibri" panose="020F0502020204030204" pitchFamily="34" charset="0"/>
                <a:ea typeface="Verdana" panose="020B0604030504040204" pitchFamily="34" charset="0"/>
                <a:cs typeface="Verdana" panose="020B0604030504040204" pitchFamily="34" charset="0"/>
              </a:rPr>
              <a:t>.</a:t>
            </a:r>
            <a:endParaRPr lang="es-MX" sz="2400" dirty="0">
              <a:latin typeface="Calibri" panose="020F0502020204030204" pitchFamily="34" charset="0"/>
              <a:ea typeface="Verdana" panose="020B0604030504040204" pitchFamily="34" charset="0"/>
              <a:cs typeface="Verdana" panose="020B0604030504040204" pitchFamily="34" charset="0"/>
            </a:endParaRPr>
          </a:p>
        </p:txBody>
      </p:sp>
      <p:cxnSp>
        <p:nvCxnSpPr>
          <p:cNvPr id="5" name="Conector recto de flecha 4"/>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184870" y="116632"/>
            <a:ext cx="8131546" cy="523220"/>
          </a:xfrm>
          <a:prstGeom prst="rect">
            <a:avLst/>
          </a:prstGeom>
          <a:noFill/>
        </p:spPr>
        <p:txBody>
          <a:bodyPr wrap="square" rtlCol="0">
            <a:spAutoFit/>
          </a:bodyPr>
          <a:lstStyle/>
          <a:p>
            <a:r>
              <a:rPr lang="es-HN" sz="2800" dirty="0">
                <a:solidFill>
                  <a:schemeClr val="accent1">
                    <a:lumMod val="75000"/>
                  </a:schemeClr>
                </a:solidFill>
                <a:latin typeface="Arial Black" panose="020B0A04020102020204" pitchFamily="34" charset="0"/>
              </a:rPr>
              <a:t>RECTORIA DEL CONTROL INTERNO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848" y="846138"/>
            <a:ext cx="8229600" cy="5165724"/>
          </a:xfrm>
        </p:spPr>
        <p:txBody>
          <a:bodyPr>
            <a:normAutofit/>
          </a:bodyPr>
          <a:lstStyle/>
          <a:p>
            <a:pPr marL="0" indent="0" algn="just">
              <a:buNone/>
            </a:pPr>
            <a:r>
              <a:rPr lang="es-PE" dirty="0"/>
              <a:t>AMC.23	La MAE y el responsable jerárquico del área de gestión del talento humano, </a:t>
            </a:r>
            <a:r>
              <a:rPr lang="es-PE" b="1" dirty="0">
                <a:solidFill>
                  <a:srgbClr val="FF0000"/>
                </a:solidFill>
              </a:rPr>
              <a:t>en coordinación con el COCOIN</a:t>
            </a:r>
            <a:r>
              <a:rPr lang="es-PE" dirty="0"/>
              <a:t>, deben gestionar el cumplimiento del Plan anual general de capacitación de la entidad y la ejecución de los programas de capacitación para el fortalecimiento de las aptitudes individuales para el desempeño de sus funciones.</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969109"/>
            <a:ext cx="8363272" cy="3323987"/>
          </a:xfrm>
          <a:prstGeom prst="rect">
            <a:avLst/>
          </a:prstGeom>
          <a:noFill/>
        </p:spPr>
        <p:txBody>
          <a:bodyPr wrap="square">
            <a:spAutoFit/>
          </a:bodyPr>
          <a:lstStyle/>
          <a:p>
            <a:pPr marL="0" indent="0" algn="just">
              <a:buNone/>
            </a:pPr>
            <a:r>
              <a:rPr lang="es-PE" sz="3000" dirty="0"/>
              <a:t>AMC.24	La MAE, con el responsable jerárquico del área de gestión del talento humano y los demás responsables de otras áreas o unidades específicas de la entidad, debe establecer los criterios técnicos para la selección y promoción de servidores públicos y colaboradores con base en el mérito y su capacidad profesional.</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
        <p:nvSpPr>
          <p:cNvPr id="5" name="CuadroTexto 4"/>
          <p:cNvSpPr txBox="1"/>
          <p:nvPr/>
        </p:nvSpPr>
        <p:spPr>
          <a:xfrm>
            <a:off x="395536" y="981883"/>
            <a:ext cx="8291264" cy="4247317"/>
          </a:xfrm>
          <a:prstGeom prst="rect">
            <a:avLst/>
          </a:prstGeom>
          <a:noFill/>
        </p:spPr>
        <p:txBody>
          <a:bodyPr wrap="square">
            <a:spAutoFit/>
          </a:bodyPr>
          <a:lstStyle/>
          <a:p>
            <a:pPr marL="0" indent="0" algn="just">
              <a:buNone/>
            </a:pPr>
            <a:r>
              <a:rPr lang="es-PE" sz="3000" dirty="0"/>
              <a:t>AMC.25	La MAE y el responsable jerárquico del área de gestión del talento humano deben diseñar y establecer un sistema de reconocimiento público e incentivos no monetarios para los servidores públicos o colaboradores, con base en el tiempo de servicio, desempeño destacable o resultados excepcionales, al interior o fuera de la entidad, entre otros criterios, para el fortalecimiento de la cultura institucional.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870" y="846138"/>
            <a:ext cx="8501930" cy="5165724"/>
          </a:xfrm>
        </p:spPr>
        <p:txBody>
          <a:bodyPr>
            <a:noAutofit/>
          </a:bodyPr>
          <a:lstStyle/>
          <a:p>
            <a:pPr marL="0" indent="0" algn="just">
              <a:buNone/>
            </a:pPr>
            <a:r>
              <a:rPr lang="es-PE" sz="2900" dirty="0"/>
              <a:t>AMC.26	La MAE debe instruir al responsable jerárquico del área de gestión del talento humano para que se asegure que la desvinculación o terminación de la relación laboral del personal de la entidad se lleve a cabo siguiendo los procedimientos establecidos en cada caso, los cuales deben estar concordancia con el régimen del Servicio Civil y demás leyes aplicables, pudiendo apoyarse en la asesoría legal interna o externa que requiera para mitigar el riesgo de posteriores demandas que afecten la situación financiera y la reputación de la entidad.</a:t>
            </a:r>
          </a:p>
        </p:txBody>
      </p:sp>
      <p:cxnSp>
        <p:nvCxnSpPr>
          <p:cNvPr id="7" name="Conector recto de flecha 6"/>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51520" y="692696"/>
            <a:ext cx="8502302" cy="5170646"/>
          </a:xfrm>
          <a:prstGeom prst="rect">
            <a:avLst/>
          </a:prstGeom>
          <a:noFill/>
        </p:spPr>
        <p:txBody>
          <a:bodyPr wrap="square">
            <a:spAutoFit/>
          </a:bodyPr>
          <a:lstStyle/>
          <a:p>
            <a:pPr marL="0" indent="0" algn="just">
              <a:buNone/>
            </a:pPr>
            <a:r>
              <a:rPr lang="es-PE" sz="2900" dirty="0"/>
              <a:t>AMC.27	En los casos que se identifique conflicto entre las leyes aplicables al caso concreto de la desvinculación o terminación de la relación laboral entre el servidor público o colaborador con la entidad y el Estado, la MAI o la MAE deben ponerlo en conocimiento de las instancias que correspondan en el Poder Ejecutivo, para que el Consejo de Ministros elabore un proyecto de Ley que regule los vacíos y contradicciones en la gestión administrativa del talento humano, y lo someta al Congreso Nacional para su aprobación y promulgación.</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0832" y="620688"/>
            <a:ext cx="8455968" cy="5165724"/>
          </a:xfrm>
        </p:spPr>
        <p:txBody>
          <a:bodyPr>
            <a:noAutofit/>
          </a:bodyPr>
          <a:lstStyle/>
          <a:p>
            <a:pPr marL="0" indent="0" algn="just">
              <a:buNone/>
            </a:pPr>
            <a:r>
              <a:rPr lang="es-PE" sz="2800" dirty="0"/>
              <a:t>AMC.28	La MAE debe asegurarse que todos los servidores públicos y colaboradores están sujetos a la evaluación del desempeño por su superior jerárquico inmediato, sus pares y sus subordinados, con base en las competencias y requisitos de cada puesto, procurando identificar y mejorar las condiciones y dificultades que impidan alcanzar niveles de efectividad en la prestación de los servicios y en el cumplimiento eficiente de las funciones específicas de los servidores públicos y colaboradores. Esta evaluación debe llevarse a cabo al menos una vez al año.</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TALENTO HUMANO</a:t>
            </a:r>
          </a:p>
        </p:txBody>
      </p:sp>
      <p:sp>
        <p:nvSpPr>
          <p:cNvPr id="7" name="CuadroTexto 6"/>
          <p:cNvSpPr txBox="1"/>
          <p:nvPr/>
        </p:nvSpPr>
        <p:spPr>
          <a:xfrm>
            <a:off x="323528" y="692696"/>
            <a:ext cx="8363272" cy="4401205"/>
          </a:xfrm>
          <a:prstGeom prst="rect">
            <a:avLst/>
          </a:prstGeom>
          <a:noFill/>
        </p:spPr>
        <p:txBody>
          <a:bodyPr wrap="square">
            <a:spAutoFit/>
          </a:bodyPr>
          <a:lstStyle/>
          <a:p>
            <a:pPr marL="0" indent="0" algn="just">
              <a:buNone/>
            </a:pPr>
            <a:r>
              <a:rPr lang="es-PE" sz="2800" dirty="0"/>
              <a:t>AMC.29	La MAE y el responsable jerárquico del área de gestión del talento humano deben desarrollar y aprobar la metodología para la evaluación del desempeño individual con base en competencias y los criterios técnicos establecidos en la Ley del Sistema de Servicio Civil y Ley de la Carrera Administrativa Municipal u otra metodología según corresponda al régimen la entidad, al menos una vez al año y con base en un procedimiento de evaluación sistematizado y consistente, preferiblemente automatizado.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08720"/>
            <a:ext cx="8229600" cy="4525963"/>
          </a:xfrm>
        </p:spPr>
        <p:txBody>
          <a:bodyPr>
            <a:normAutofit lnSpcReduction="10000"/>
          </a:bodyPr>
          <a:lstStyle/>
          <a:p>
            <a:pPr marL="0" indent="0" algn="just">
              <a:buNone/>
            </a:pPr>
            <a:r>
              <a:rPr lang="es-PE" dirty="0"/>
              <a:t>AMC.33	La MAE debe establecer la gestión por procesos en la entidad, instruyendo a los responsables jerárquicos de las áreas o unidades de la entidad para que, en coordinación con el COCOIN, elaboren el mapa de los procesos de la entidad identificando los procesos estratégicos, operativos o misionales (sustantivos) y de apoyo o soporte (adjetivos), y priorizándolos en procesos clave que determinan el logro de los objetivos estratégicos (ver ANEXO 18).</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GESTIÓN POR PROCESOS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764704"/>
            <a:ext cx="8640960" cy="5165724"/>
          </a:xfrm>
        </p:spPr>
        <p:txBody>
          <a:bodyPr>
            <a:normAutofit/>
          </a:bodyPr>
          <a:lstStyle/>
          <a:p>
            <a:pPr marL="0" indent="0" algn="just">
              <a:buNone/>
            </a:pPr>
            <a:r>
              <a:rPr lang="es-PE" sz="3000" dirty="0"/>
              <a:t>AMC.37	La MAE debe crear el COCOIN y apoyar su funcionamiento para la implementación del control interno institucional, reflejándose ello en los instrumentos de gestión y la normativa interna.</a:t>
            </a:r>
          </a:p>
          <a:p>
            <a:pPr marL="0" indent="0" algn="just">
              <a:buNone/>
            </a:pPr>
            <a:r>
              <a:rPr lang="es-PE" sz="3000" dirty="0"/>
              <a:t>El COCOIN es un órgano colegiado de apoyo a la MAE, con capacidad y atribuciones para la toma de decisiones en lo correspondiente al CII, cuyo objetivo principal es coordinar, promover y contribuir a la eficaz y eficiente implementación, mantenimiento, mejora continua y seguimiento oportuno del CII.</a:t>
            </a:r>
          </a:p>
          <a:p>
            <a:pPr marL="0" indent="0" algn="just">
              <a:buNone/>
            </a:pPr>
            <a:endParaRPr lang="es-PE" sz="3000" dirty="0"/>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CONTROL INTERNO</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CONTROL INTERNO</a:t>
            </a:r>
          </a:p>
        </p:txBody>
      </p:sp>
      <p:sp>
        <p:nvSpPr>
          <p:cNvPr id="7" name="CuadroTexto 6"/>
          <p:cNvSpPr txBox="1"/>
          <p:nvPr/>
        </p:nvSpPr>
        <p:spPr>
          <a:xfrm>
            <a:off x="323528" y="908720"/>
            <a:ext cx="8363272" cy="4401205"/>
          </a:xfrm>
          <a:prstGeom prst="rect">
            <a:avLst/>
          </a:prstGeom>
          <a:noFill/>
        </p:spPr>
        <p:txBody>
          <a:bodyPr wrap="square">
            <a:spAutoFit/>
          </a:bodyPr>
          <a:lstStyle/>
          <a:p>
            <a:pPr marL="0" indent="0" algn="just">
              <a:buNone/>
            </a:pPr>
            <a:r>
              <a:rPr lang="es-PE" sz="2800" dirty="0"/>
              <a:t>La MAE es responsable de designar a los integrantes del COCOIN, los cuales deben ser responsables jerárquicos de áreas y son juramentados por la ONADICI (ver ANEXO 19).</a:t>
            </a:r>
          </a:p>
          <a:p>
            <a:pPr marL="0" indent="0" algn="just">
              <a:buNone/>
            </a:pPr>
            <a:r>
              <a:rPr lang="es-PE" sz="2800" dirty="0"/>
              <a:t>Está integrado de seis (6) a diez (10) miembros, y se recomienda que el coordinador sea el responsable jerárquico del área de planificación; los demás miembros del COCOIN son los responsables jerárquicos de las áreas de operaciones, de administración y financiera (ver ANEXO 20).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274638"/>
            <a:ext cx="8229600" cy="724928"/>
          </a:xfrm>
        </p:spPr>
        <p:txBody>
          <a:bodyPr>
            <a:normAutofit fontScale="90000"/>
          </a:bodyPr>
          <a:lstStyle/>
          <a:p>
            <a:r>
              <a:rPr lang="es-PE" dirty="0"/>
              <a:t>SINACORP</a:t>
            </a:r>
          </a:p>
        </p:txBody>
      </p:sp>
      <p:sp>
        <p:nvSpPr>
          <p:cNvPr id="7" name="Rectángulo: esquinas redondeadas 6"/>
          <p:cNvSpPr/>
          <p:nvPr/>
        </p:nvSpPr>
        <p:spPr>
          <a:xfrm>
            <a:off x="1954888" y="3280122"/>
            <a:ext cx="1728192" cy="54860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dirty="0">
                <a:solidFill>
                  <a:schemeClr val="tx1"/>
                </a:solidFill>
              </a:rPr>
              <a:t>CRH: art. 222 y 205-ord.38</a:t>
            </a:r>
          </a:p>
        </p:txBody>
      </p:sp>
      <p:pic>
        <p:nvPicPr>
          <p:cNvPr id="9" name="Imagen 8" descr="Imagen que contiene cielo, edificio, exterior&#10;&#10;Descripción generada con confianza muy alt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506" y="2246387"/>
            <a:ext cx="1512758" cy="929407"/>
          </a:xfrm>
          <a:prstGeom prst="rect">
            <a:avLst/>
          </a:prstGeom>
        </p:spPr>
      </p:pic>
      <p:sp>
        <p:nvSpPr>
          <p:cNvPr id="11" name="CuadroTexto 10"/>
          <p:cNvSpPr txBox="1"/>
          <p:nvPr/>
        </p:nvSpPr>
        <p:spPr>
          <a:xfrm>
            <a:off x="1721593" y="1772727"/>
            <a:ext cx="2170584" cy="369332"/>
          </a:xfrm>
          <a:prstGeom prst="rect">
            <a:avLst/>
          </a:prstGeom>
          <a:noFill/>
        </p:spPr>
        <p:txBody>
          <a:bodyPr wrap="square" rtlCol="0">
            <a:spAutoFit/>
          </a:bodyPr>
          <a:lstStyle/>
          <a:p>
            <a:pPr algn="ctr"/>
            <a:r>
              <a:rPr lang="es-PE" b="1" dirty="0"/>
              <a:t>CONTROL EXTERNO</a:t>
            </a:r>
          </a:p>
        </p:txBody>
      </p:sp>
      <p:sp>
        <p:nvSpPr>
          <p:cNvPr id="12" name="CuadroTexto 11"/>
          <p:cNvSpPr txBox="1"/>
          <p:nvPr/>
        </p:nvSpPr>
        <p:spPr>
          <a:xfrm>
            <a:off x="5404345" y="1772727"/>
            <a:ext cx="2170584" cy="369332"/>
          </a:xfrm>
          <a:prstGeom prst="rect">
            <a:avLst/>
          </a:prstGeom>
          <a:noFill/>
        </p:spPr>
        <p:txBody>
          <a:bodyPr wrap="square" rtlCol="0">
            <a:spAutoFit/>
          </a:bodyPr>
          <a:lstStyle/>
          <a:p>
            <a:pPr algn="ctr"/>
            <a:r>
              <a:rPr lang="es-PE" b="1" dirty="0"/>
              <a:t>CONTROL INTERNO</a:t>
            </a:r>
          </a:p>
        </p:txBody>
      </p:sp>
      <p:sp>
        <p:nvSpPr>
          <p:cNvPr id="13" name="Rectángulo: esquinas redondeadas 12"/>
          <p:cNvSpPr/>
          <p:nvPr/>
        </p:nvSpPr>
        <p:spPr>
          <a:xfrm>
            <a:off x="5637282" y="3280122"/>
            <a:ext cx="1728192" cy="54860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PE" dirty="0">
                <a:solidFill>
                  <a:schemeClr val="tx1"/>
                </a:solidFill>
              </a:rPr>
              <a:t>CRH: art. 245-ord.19</a:t>
            </a:r>
          </a:p>
        </p:txBody>
      </p:sp>
      <p:sp>
        <p:nvSpPr>
          <p:cNvPr id="14" name="Rectángulo: esquinas redondeadas 13"/>
          <p:cNvSpPr/>
          <p:nvPr/>
        </p:nvSpPr>
        <p:spPr>
          <a:xfrm>
            <a:off x="1155873" y="1630382"/>
            <a:ext cx="3190796" cy="3266770"/>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esquinas redondeadas 14"/>
          <p:cNvSpPr/>
          <p:nvPr/>
        </p:nvSpPr>
        <p:spPr>
          <a:xfrm>
            <a:off x="4837588" y="1630381"/>
            <a:ext cx="3190796" cy="323357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CuadroTexto 15"/>
          <p:cNvSpPr txBox="1"/>
          <p:nvPr/>
        </p:nvSpPr>
        <p:spPr>
          <a:xfrm>
            <a:off x="1155873" y="1228901"/>
            <a:ext cx="2170584" cy="369332"/>
          </a:xfrm>
          <a:prstGeom prst="rect">
            <a:avLst/>
          </a:prstGeom>
          <a:noFill/>
        </p:spPr>
        <p:txBody>
          <a:bodyPr wrap="square" rtlCol="0">
            <a:spAutoFit/>
          </a:bodyPr>
          <a:lstStyle/>
          <a:p>
            <a:r>
              <a:rPr lang="es-PE" b="1" dirty="0"/>
              <a:t>PODER LEGISLATIVO</a:t>
            </a:r>
          </a:p>
        </p:txBody>
      </p:sp>
      <p:sp>
        <p:nvSpPr>
          <p:cNvPr id="17" name="CuadroTexto 16"/>
          <p:cNvSpPr txBox="1"/>
          <p:nvPr/>
        </p:nvSpPr>
        <p:spPr>
          <a:xfrm>
            <a:off x="5821190" y="1264241"/>
            <a:ext cx="2170584" cy="369332"/>
          </a:xfrm>
          <a:prstGeom prst="rect">
            <a:avLst/>
          </a:prstGeom>
          <a:noFill/>
        </p:spPr>
        <p:txBody>
          <a:bodyPr wrap="square" rtlCol="0">
            <a:spAutoFit/>
          </a:bodyPr>
          <a:lstStyle/>
          <a:p>
            <a:pPr algn="r"/>
            <a:r>
              <a:rPr lang="es-PE" b="1" dirty="0"/>
              <a:t>PODER EJECUTIVO</a:t>
            </a:r>
          </a:p>
        </p:txBody>
      </p:sp>
      <p:sp>
        <p:nvSpPr>
          <p:cNvPr id="18" name="Rectángulo: esquinas redondeadas 17"/>
          <p:cNvSpPr/>
          <p:nvPr/>
        </p:nvSpPr>
        <p:spPr>
          <a:xfrm>
            <a:off x="611560" y="1052736"/>
            <a:ext cx="7992888" cy="40227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Flecha: hacia abajo 18"/>
          <p:cNvSpPr/>
          <p:nvPr/>
        </p:nvSpPr>
        <p:spPr>
          <a:xfrm>
            <a:off x="2516204" y="5179788"/>
            <a:ext cx="1152128" cy="49164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PE"/>
          </a:p>
        </p:txBody>
      </p:sp>
      <p:sp>
        <p:nvSpPr>
          <p:cNvPr id="20" name="Rectángulo 19"/>
          <p:cNvSpPr/>
          <p:nvPr/>
        </p:nvSpPr>
        <p:spPr>
          <a:xfrm>
            <a:off x="2555776" y="5728394"/>
            <a:ext cx="4176464" cy="64807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dirty="0"/>
              <a:t>ENTES PÚBLICOS Y SUJETOS PASIVOS DE LA LEY ORGÁNICA DEL TSC</a:t>
            </a:r>
          </a:p>
        </p:txBody>
      </p:sp>
      <p:sp>
        <p:nvSpPr>
          <p:cNvPr id="21" name="Rectángulo 20"/>
          <p:cNvSpPr/>
          <p:nvPr/>
        </p:nvSpPr>
        <p:spPr>
          <a:xfrm>
            <a:off x="6862513" y="5718543"/>
            <a:ext cx="1115518"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PE" dirty="0"/>
              <a:t>UAI</a:t>
            </a:r>
          </a:p>
        </p:txBody>
      </p:sp>
      <p:sp>
        <p:nvSpPr>
          <p:cNvPr id="22" name="Rectángulo: esquinas redondeadas 21"/>
          <p:cNvSpPr/>
          <p:nvPr/>
        </p:nvSpPr>
        <p:spPr>
          <a:xfrm>
            <a:off x="5004048" y="3902078"/>
            <a:ext cx="2880320" cy="8182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PE" b="1" dirty="0">
                <a:solidFill>
                  <a:schemeClr val="tx1"/>
                </a:solidFill>
              </a:rPr>
              <a:t>ONADICI</a:t>
            </a:r>
          </a:p>
          <a:p>
            <a:pPr algn="ctr"/>
            <a:r>
              <a:rPr lang="es-PE" dirty="0" err="1">
                <a:solidFill>
                  <a:schemeClr val="tx1"/>
                </a:solidFill>
              </a:rPr>
              <a:t>Decr.Ejec</a:t>
            </a:r>
            <a:r>
              <a:rPr lang="es-PE" dirty="0">
                <a:solidFill>
                  <a:schemeClr val="tx1"/>
                </a:solidFill>
              </a:rPr>
              <a:t>. </a:t>
            </a:r>
            <a:r>
              <a:rPr lang="es-PE" dirty="0" err="1">
                <a:solidFill>
                  <a:schemeClr val="tx1"/>
                </a:solidFill>
              </a:rPr>
              <a:t>n°</a:t>
            </a:r>
            <a:r>
              <a:rPr lang="es-PE" dirty="0">
                <a:solidFill>
                  <a:schemeClr val="tx1"/>
                </a:solidFill>
              </a:rPr>
              <a:t>. PCM-26-2007</a:t>
            </a:r>
          </a:p>
          <a:p>
            <a:pPr algn="ctr"/>
            <a:r>
              <a:rPr lang="es-PE" dirty="0" err="1">
                <a:solidFill>
                  <a:schemeClr val="tx1"/>
                </a:solidFill>
              </a:rPr>
              <a:t>Decr.Ejec</a:t>
            </a:r>
            <a:r>
              <a:rPr lang="es-PE" dirty="0">
                <a:solidFill>
                  <a:schemeClr val="tx1"/>
                </a:solidFill>
              </a:rPr>
              <a:t>. </a:t>
            </a:r>
            <a:r>
              <a:rPr lang="es-HN" b="0" i="0" dirty="0">
                <a:solidFill>
                  <a:srgbClr val="000000"/>
                </a:solidFill>
                <a:effectLst/>
                <a:latin typeface="Calibri" panose="020F0502020204030204" pitchFamily="34" charset="0"/>
              </a:rPr>
              <a:t>PCM 111-2020</a:t>
            </a:r>
            <a:endParaRPr lang="es-PE" dirty="0">
              <a:solidFill>
                <a:schemeClr val="tx1"/>
              </a:solidFill>
            </a:endParaRPr>
          </a:p>
        </p:txBody>
      </p:sp>
      <p:sp>
        <p:nvSpPr>
          <p:cNvPr id="23" name="Flecha: hacia abajo 22"/>
          <p:cNvSpPr/>
          <p:nvPr/>
        </p:nvSpPr>
        <p:spPr>
          <a:xfrm>
            <a:off x="5580112" y="5169638"/>
            <a:ext cx="1152128" cy="49164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E"/>
          </a:p>
        </p:txBody>
      </p:sp>
      <p:sp>
        <p:nvSpPr>
          <p:cNvPr id="24" name="Flecha: hacia abajo 23"/>
          <p:cNvSpPr/>
          <p:nvPr/>
        </p:nvSpPr>
        <p:spPr>
          <a:xfrm>
            <a:off x="6857951" y="5171846"/>
            <a:ext cx="1152128" cy="49164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E"/>
          </a:p>
        </p:txBody>
      </p:sp>
      <p:sp>
        <p:nvSpPr>
          <p:cNvPr id="25" name="Rectángulo: esquinas redondeadas 24"/>
          <p:cNvSpPr/>
          <p:nvPr/>
        </p:nvSpPr>
        <p:spPr>
          <a:xfrm>
            <a:off x="1403648" y="3900701"/>
            <a:ext cx="2736304" cy="8195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PE" b="1" dirty="0">
                <a:solidFill>
                  <a:schemeClr val="tx1"/>
                </a:solidFill>
              </a:rPr>
              <a:t>ENTE RECTOR DEL SINACORP</a:t>
            </a:r>
          </a:p>
        </p:txBody>
      </p:sp>
      <p:grpSp>
        <p:nvGrpSpPr>
          <p:cNvPr id="26" name="Grupo 25"/>
          <p:cNvGrpSpPr/>
          <p:nvPr/>
        </p:nvGrpSpPr>
        <p:grpSpPr>
          <a:xfrm>
            <a:off x="5580112" y="1844824"/>
            <a:ext cx="1728192" cy="1463936"/>
            <a:chOff x="1619672" y="332656"/>
            <a:chExt cx="5762242" cy="4524755"/>
          </a:xfrm>
        </p:grpSpPr>
        <p:pic>
          <p:nvPicPr>
            <p:cNvPr id="27" name="Picture 2" descr="Y:\Manual Marca\DOCUMENTOS DEL LOGO DE MARCA DE GOBIERNO\Logo SAG nuevo Sin Fondo.png"/>
            <p:cNvPicPr>
              <a:picLocks noChangeAspect="1" noChangeArrowheads="1"/>
            </p:cNvPicPr>
            <p:nvPr/>
          </p:nvPicPr>
          <p:blipFill>
            <a:blip r:embed="rId4" cstate="print">
              <a:extLst>
                <a:ext uri="{28A0092B-C50C-407E-A947-70E740481C1C}">
                  <a14:useLocalDpi xmlns:a14="http://schemas.microsoft.com/office/drawing/2010/main" val="0"/>
                </a:ext>
              </a:extLst>
            </a:blip>
            <a:srcRect b="26584"/>
            <a:stretch>
              <a:fillRect/>
            </a:stretch>
          </p:blipFill>
          <p:spPr bwMode="auto">
            <a:xfrm>
              <a:off x="1619672" y="332656"/>
              <a:ext cx="5762242" cy="3168352"/>
            </a:xfrm>
            <a:prstGeom prst="rect">
              <a:avLst/>
            </a:prstGeom>
            <a:noFill/>
            <a:extLst>
              <a:ext uri="{909E8E84-426E-40DD-AFC4-6F175D3DCCD1}">
                <a14:hiddenFill xmlns:a14="http://schemas.microsoft.com/office/drawing/2010/main">
                  <a:solidFill>
                    <a:srgbClr val="FFFFFF"/>
                  </a:solidFill>
                </a14:hiddenFill>
              </a:ext>
            </a:extLst>
          </p:spPr>
        </p:pic>
        <p:sp>
          <p:nvSpPr>
            <p:cNvPr id="28" name="6 CuadroTexto"/>
            <p:cNvSpPr txBox="1"/>
            <p:nvPr/>
          </p:nvSpPr>
          <p:spPr>
            <a:xfrm>
              <a:off x="2051719" y="3430490"/>
              <a:ext cx="5040561" cy="1426921"/>
            </a:xfrm>
            <a:prstGeom prst="rect">
              <a:avLst/>
            </a:prstGeom>
            <a:noFill/>
          </p:spPr>
          <p:txBody>
            <a:bodyPr wrap="square" rtlCol="0">
              <a:spAutoFit/>
            </a:bodyPr>
            <a:lstStyle/>
            <a:p>
              <a:pPr algn="ctr"/>
              <a:r>
                <a:rPr lang="es-ES" sz="1200" b="1" dirty="0">
                  <a:solidFill>
                    <a:schemeClr val="accent1">
                      <a:lumMod val="75000"/>
                    </a:schemeClr>
                  </a:solidFill>
                  <a:latin typeface="Trajan Pro" pitchFamily="18" charset="0"/>
                </a:rPr>
                <a:t>SECRETARÍA DE TRANSPARENCIA</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528" y="692696"/>
            <a:ext cx="8291264" cy="5170646"/>
          </a:xfrm>
          <a:prstGeom prst="rect">
            <a:avLst/>
          </a:prstGeom>
          <a:noFill/>
        </p:spPr>
        <p:txBody>
          <a:bodyPr wrap="square">
            <a:spAutoFit/>
          </a:bodyPr>
          <a:lstStyle/>
          <a:p>
            <a:pPr marL="0" indent="0" algn="just">
              <a:buNone/>
            </a:pPr>
            <a:r>
              <a:rPr lang="es-PE" sz="3000" dirty="0"/>
              <a:t>El auditor interno participa en las sesiones como veedor, es decir con voz, pero sin voto. Asimismo, la ONADICI puede participar con sus representantes en las reuniones del comité en calidad de asesor.</a:t>
            </a:r>
          </a:p>
          <a:p>
            <a:pPr marL="0" indent="0" algn="just">
              <a:buNone/>
            </a:pPr>
            <a:endParaRPr lang="es-PE" sz="3000" dirty="0"/>
          </a:p>
          <a:p>
            <a:pPr algn="just"/>
            <a:r>
              <a:rPr lang="es-PE" sz="3000" dirty="0"/>
              <a:t>AMC.38	El COCOIN, siguiendo el modelo establecido por la ONADICI, debe elaborar su reglamento de organización y funciones que es aprobado por la MAE (ver ANEXO 20) y su plan de trabajo anual (ver ANEXO 21).</a:t>
            </a:r>
          </a:p>
          <a:p>
            <a:pPr marL="0" indent="0" algn="just">
              <a:buNone/>
            </a:pPr>
            <a:endParaRPr lang="es-PE" sz="3000" dirty="0"/>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CONTROL INTERNO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8136"/>
            <a:ext cx="8651304" cy="1143000"/>
          </a:xfrm>
        </p:spPr>
        <p:txBody>
          <a:bodyPr>
            <a:noAutofit/>
          </a:bodyPr>
          <a:lstStyle/>
          <a:p>
            <a:pPr algn="l"/>
            <a:r>
              <a:rPr lang="es-PE" sz="1800" dirty="0">
                <a:solidFill>
                  <a:schemeClr val="accent1">
                    <a:lumMod val="75000"/>
                  </a:schemeClr>
                </a:solidFill>
                <a:latin typeface="Arial Black" panose="020B0A04020102020204" pitchFamily="34" charset="0"/>
                <a:ea typeface="+mn-ea"/>
                <a:cs typeface="+mn-cs"/>
              </a:rPr>
              <a:t>ANEXO 20. LINEAMIENTOS GENERALES PARA EL REGLAMENTO DE ORGANIZACIÓN Y FUNCIONAMIENTO DEL COCOIN</a:t>
            </a:r>
          </a:p>
        </p:txBody>
      </p:sp>
      <p:sp>
        <p:nvSpPr>
          <p:cNvPr id="4" name="Marcador de contenido 3"/>
          <p:cNvSpPr>
            <a:spLocks noGrp="1"/>
          </p:cNvSpPr>
          <p:nvPr>
            <p:ph sz="half" idx="1"/>
          </p:nvPr>
        </p:nvSpPr>
        <p:spPr>
          <a:xfrm>
            <a:off x="179512" y="1135285"/>
            <a:ext cx="8496944" cy="4525963"/>
          </a:xfrm>
        </p:spPr>
        <p:txBody>
          <a:bodyPr>
            <a:noAutofit/>
          </a:bodyPr>
          <a:lstStyle/>
          <a:p>
            <a:pPr marL="0" indent="0" algn="just">
              <a:buNone/>
            </a:pPr>
            <a:r>
              <a:rPr lang="es-AR" sz="3000" dirty="0"/>
              <a:t>El COCOIN está integrado por:</a:t>
            </a:r>
            <a:endParaRPr lang="es-PE" sz="3000" dirty="0"/>
          </a:p>
          <a:p>
            <a:pPr lvl="0" algn="just"/>
            <a:r>
              <a:rPr lang="es-AR" sz="3000" dirty="0"/>
              <a:t>Un representante de la MAE directamente designado por esta</a:t>
            </a:r>
            <a:endParaRPr lang="es-PE" sz="3000" dirty="0"/>
          </a:p>
          <a:p>
            <a:pPr lvl="0" algn="just"/>
            <a:r>
              <a:rPr lang="es-AR" sz="3000" dirty="0"/>
              <a:t>El responsable jerárquico de la Unidad de Planificación o su equivalente, quien coordinará las actividades del COCOIN. En caso de que esta unidad no exista, la función de coordinación deberá recaer en el administrador o gerente administrativo</a:t>
            </a:r>
            <a:endParaRPr lang="es-PE" sz="3000" dirty="0"/>
          </a:p>
        </p:txBody>
      </p:sp>
      <p:cxnSp>
        <p:nvCxnSpPr>
          <p:cNvPr id="7" name="Conector recto de flecha 6"/>
          <p:cNvCxnSpPr/>
          <p:nvPr/>
        </p:nvCxnSpPr>
        <p:spPr>
          <a:xfrm>
            <a:off x="107504" y="90872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59621" y="1257141"/>
            <a:ext cx="8416835" cy="3323987"/>
          </a:xfrm>
          <a:prstGeom prst="rect">
            <a:avLst/>
          </a:prstGeom>
          <a:noFill/>
        </p:spPr>
        <p:txBody>
          <a:bodyPr wrap="square">
            <a:spAutoFit/>
          </a:bodyPr>
          <a:lstStyle/>
          <a:p>
            <a:pPr marL="457200" indent="-457200" algn="just">
              <a:buFont typeface="Arial" panose="020B0604020202020204" pitchFamily="34" charset="0"/>
              <a:buChar char="•"/>
            </a:pPr>
            <a:r>
              <a:rPr lang="es-AR" sz="3000" dirty="0"/>
              <a:t>El responsable jerárquico de la Administración o Gerencia Administrativa de la entidad.</a:t>
            </a:r>
          </a:p>
          <a:p>
            <a:pPr marL="457200" lvl="0" indent="-457200" algn="just">
              <a:buFont typeface="Arial" panose="020B0604020202020204" pitchFamily="34" charset="0"/>
              <a:buChar char="•"/>
            </a:pPr>
            <a:r>
              <a:rPr lang="es-AR" sz="3000" dirty="0"/>
              <a:t>El responsable jerárquico del área financiera</a:t>
            </a:r>
            <a:endParaRPr lang="es-PE" sz="3000" dirty="0"/>
          </a:p>
          <a:p>
            <a:pPr marL="457200" lvl="0" indent="-457200" algn="just">
              <a:buFont typeface="Arial" panose="020B0604020202020204" pitchFamily="34" charset="0"/>
              <a:buChar char="•"/>
            </a:pPr>
            <a:r>
              <a:rPr lang="es-AR" sz="3000" dirty="0"/>
              <a:t>Los responsables jerárquicos de las principales áreas o unidades organizacionales operativas</a:t>
            </a:r>
            <a:endParaRPr lang="es-PE" sz="3000" dirty="0"/>
          </a:p>
          <a:p>
            <a:pPr marL="457200" indent="-457200" algn="just">
              <a:buFont typeface="Arial" panose="020B0604020202020204" pitchFamily="34" charset="0"/>
              <a:buChar char="•"/>
            </a:pPr>
            <a:r>
              <a:rPr lang="es-AR" sz="3000" dirty="0"/>
              <a:t>El jefe de la UAI, quien participará con voz, pero sin voto.</a:t>
            </a:r>
            <a:endParaRPr lang="es-PE" sz="3000" dirty="0"/>
          </a:p>
        </p:txBody>
      </p:sp>
      <p:sp>
        <p:nvSpPr>
          <p:cNvPr id="8" name="Título 1"/>
          <p:cNvSpPr>
            <a:spLocks noGrp="1"/>
          </p:cNvSpPr>
          <p:nvPr>
            <p:ph type="title"/>
          </p:nvPr>
        </p:nvSpPr>
        <p:spPr>
          <a:xfrm>
            <a:off x="107504" y="-28136"/>
            <a:ext cx="8651304" cy="1143000"/>
          </a:xfrm>
        </p:spPr>
        <p:txBody>
          <a:bodyPr>
            <a:noAutofit/>
          </a:bodyPr>
          <a:lstStyle/>
          <a:p>
            <a:pPr algn="l"/>
            <a:r>
              <a:rPr lang="es-PE" sz="1800" dirty="0">
                <a:solidFill>
                  <a:schemeClr val="accent1">
                    <a:lumMod val="75000"/>
                  </a:schemeClr>
                </a:solidFill>
                <a:latin typeface="Arial Black" panose="020B0A04020102020204" pitchFamily="34" charset="0"/>
                <a:ea typeface="+mn-ea"/>
                <a:cs typeface="+mn-cs"/>
              </a:rPr>
              <a:t>ANEXO 20. LINEAMIENTOS GENERALES PARA EL REGLAMENTO DE ORGANIZACIÓN Y FUNCIONAMIENTO DEL COCOIN</a:t>
            </a:r>
          </a:p>
        </p:txBody>
      </p:sp>
      <p:cxnSp>
        <p:nvCxnSpPr>
          <p:cNvPr id="9" name="Conector recto de flecha 8"/>
          <p:cNvCxnSpPr/>
          <p:nvPr/>
        </p:nvCxnSpPr>
        <p:spPr>
          <a:xfrm>
            <a:off x="107504" y="90872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txBox="1"/>
          <p:nvPr/>
        </p:nvSpPr>
        <p:spPr>
          <a:xfrm>
            <a:off x="246348" y="1114864"/>
            <a:ext cx="865130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PE" sz="2400" dirty="0"/>
              <a:t>Régimen de asistencia a las sesiones</a:t>
            </a:r>
          </a:p>
          <a:p>
            <a:pPr marL="0" indent="0" algn="just">
              <a:buFont typeface="Arial" panose="020B0604020202020204" pitchFamily="34" charset="0"/>
              <a:buNone/>
            </a:pPr>
            <a:endParaRPr lang="es-PE" sz="1050" dirty="0"/>
          </a:p>
          <a:p>
            <a:pPr marL="0" indent="0" algn="just">
              <a:buFont typeface="Arial" panose="020B0604020202020204" pitchFamily="34" charset="0"/>
              <a:buNone/>
            </a:pPr>
            <a:r>
              <a:rPr lang="es-PE" sz="2400" dirty="0"/>
              <a:t>Los integrantes del COCOIN están obligados a asistir a las reuniones del Comité, salvo en situaciones debidamente justificadas formalmente y con anticipación, hasta en un máximo de dos (2) oportunidades. De ocurrir la anterior situación, el integrante deberá designar a un suplente para que asista en su representación y lo mantenga informado de lo tratado y actuado en la sesión. La comunicación de la justificación y la correspondiente designación del suplente deberá hacerse mediante comunicación escrita dirigida al Coordinador del Comité, hasta un (1) día antes de la reunión.</a:t>
            </a:r>
          </a:p>
          <a:p>
            <a:pPr marL="0" indent="0" algn="just">
              <a:buFont typeface="Arial" panose="020B0604020202020204" pitchFamily="34" charset="0"/>
              <a:buNone/>
            </a:pPr>
            <a:endParaRPr lang="es-PE" sz="2400" dirty="0"/>
          </a:p>
        </p:txBody>
      </p:sp>
      <p:sp>
        <p:nvSpPr>
          <p:cNvPr id="6" name="Título 1"/>
          <p:cNvSpPr>
            <a:spLocks noGrp="1"/>
          </p:cNvSpPr>
          <p:nvPr>
            <p:ph type="title"/>
          </p:nvPr>
        </p:nvSpPr>
        <p:spPr>
          <a:xfrm>
            <a:off x="107504" y="-28136"/>
            <a:ext cx="8651304" cy="1143000"/>
          </a:xfrm>
        </p:spPr>
        <p:txBody>
          <a:bodyPr>
            <a:noAutofit/>
          </a:bodyPr>
          <a:lstStyle/>
          <a:p>
            <a:pPr algn="l"/>
            <a:r>
              <a:rPr lang="es-PE" sz="1800" dirty="0">
                <a:solidFill>
                  <a:schemeClr val="accent1">
                    <a:lumMod val="75000"/>
                  </a:schemeClr>
                </a:solidFill>
                <a:latin typeface="Arial Black" panose="020B0A04020102020204" pitchFamily="34" charset="0"/>
                <a:ea typeface="+mn-ea"/>
                <a:cs typeface="+mn-cs"/>
              </a:rPr>
              <a:t>ANEXO 20. LINEAMIENTOS GENERALES PARA EL REGLAMENTO DE ORGANIZACIÓN Y FUNCIONAMIENTO DEL COCOIN</a:t>
            </a:r>
          </a:p>
        </p:txBody>
      </p:sp>
      <p:cxnSp>
        <p:nvCxnSpPr>
          <p:cNvPr id="7" name="Conector recto de flecha 6"/>
          <p:cNvCxnSpPr/>
          <p:nvPr/>
        </p:nvCxnSpPr>
        <p:spPr>
          <a:xfrm>
            <a:off x="107504" y="908720"/>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46225" y="1695537"/>
            <a:ext cx="3621719" cy="3384376"/>
          </a:xfrm>
        </p:spPr>
        <p:txBody>
          <a:bodyPr>
            <a:normAutofit fontScale="92500" lnSpcReduction="10000"/>
          </a:bodyPr>
          <a:lstStyle/>
          <a:p>
            <a:pPr marL="0" indent="0" algn="just">
              <a:buNone/>
            </a:pPr>
            <a:r>
              <a:rPr lang="es-PE" dirty="0"/>
              <a:t>Para llevar a cabo adecuadamente sus funciones, el COCOIN contará con el apoyo del Equipo de Trabajo Operativo de Control Interno (ETOCI). Este comité solo aplica para las Instituciones tipo A</a:t>
            </a:r>
          </a:p>
          <a:p>
            <a:pPr algn="just"/>
            <a:endParaRPr lang="es-PE" dirty="0"/>
          </a:p>
        </p:txBody>
      </p:sp>
      <p:graphicFrame>
        <p:nvGraphicFramePr>
          <p:cNvPr id="5" name="Marcador de contenido 4"/>
          <p:cNvGraphicFramePr>
            <a:graphicFrameLocks noGrp="1"/>
          </p:cNvGraphicFramePr>
          <p:nvPr>
            <p:ph sz="half" idx="2"/>
          </p:nvPr>
        </p:nvGraphicFramePr>
        <p:xfrm>
          <a:off x="4648200" y="1124744"/>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Conector recto de flecha 6"/>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CONTROL INTERNO</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02840" y="1052736"/>
            <a:ext cx="8229600" cy="3672408"/>
          </a:xfrm>
        </p:spPr>
        <p:txBody>
          <a:bodyPr>
            <a:normAutofit/>
          </a:bodyPr>
          <a:lstStyle/>
          <a:p>
            <a:pPr marL="0" indent="0" algn="just">
              <a:buNone/>
            </a:pPr>
            <a:r>
              <a:rPr lang="es-PE" dirty="0"/>
              <a:t>AMC.40	La MAE, con el nivel superior de los responsables jerárquicos de las áreas o unidades de la entidad, debe formalizar o crear el Comité de Coordinación Institucional (COIN) con el propósito de intercambiar información y generar soluciones colaborativas de acuerdo con los requerimientos institucionales.</a:t>
            </a:r>
          </a:p>
          <a:p>
            <a:pPr marL="0" indent="0" algn="just">
              <a:buNone/>
            </a:pPr>
            <a:endParaRPr lang="es-PE"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uadroTexto 5"/>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COORDINACIÓN INSTITUIONAL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COORDINACIÓN INSTITUIONAL</a:t>
            </a:r>
          </a:p>
        </p:txBody>
      </p:sp>
      <p:sp>
        <p:nvSpPr>
          <p:cNvPr id="5" name="CuadroTexto 4"/>
          <p:cNvSpPr txBox="1"/>
          <p:nvPr/>
        </p:nvSpPr>
        <p:spPr>
          <a:xfrm>
            <a:off x="323528" y="764704"/>
            <a:ext cx="8147248" cy="4708981"/>
          </a:xfrm>
          <a:prstGeom prst="rect">
            <a:avLst/>
          </a:prstGeom>
          <a:noFill/>
        </p:spPr>
        <p:txBody>
          <a:bodyPr wrap="square">
            <a:spAutoFit/>
          </a:bodyPr>
          <a:lstStyle/>
          <a:p>
            <a:pPr marL="0" indent="0" algn="just">
              <a:buNone/>
            </a:pPr>
            <a:r>
              <a:rPr lang="es-PE" sz="3000" dirty="0"/>
              <a:t>AMC.41	La MAE, con el nivel superior de los responsables jerárquicos de las áreas o unidades de la entidad, debe normar el funcionamiento del COIN mediante un reglamento de organización y funcionamiento que detalle quienes lo integran, la agenda a tratar, la periodicidad de las reuniones a realizarse, la documentación y el seguimiento de las resoluciones importantes, entre otros requerimientos, de acuerdo con los lineamientos establecidos en el ANEXO 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nvPr>
        </p:nvGraphicFramePr>
        <p:xfrm>
          <a:off x="395536" y="106327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CuadroTexto 7"/>
          <p:cNvSpPr txBox="1"/>
          <p:nvPr/>
        </p:nvSpPr>
        <p:spPr>
          <a:xfrm>
            <a:off x="45840" y="97468"/>
            <a:ext cx="8640960" cy="492443"/>
          </a:xfrm>
          <a:prstGeom prst="rect">
            <a:avLst/>
          </a:prstGeom>
          <a:noFill/>
        </p:spPr>
        <p:txBody>
          <a:bodyPr wrap="square" rtlCol="0">
            <a:spAutoFit/>
          </a:bodyPr>
          <a:lstStyle/>
          <a:p>
            <a:r>
              <a:rPr lang="es-HN" sz="2600" dirty="0">
                <a:solidFill>
                  <a:schemeClr val="accent1">
                    <a:lumMod val="75000"/>
                  </a:schemeClr>
                </a:solidFill>
                <a:latin typeface="Arial Black" panose="020B0A04020102020204" pitchFamily="34" charset="0"/>
              </a:rPr>
              <a:t>COMITÉ DE COORDINACIÓN INSTITUIONAL</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80728"/>
            <a:ext cx="8435280" cy="2088229"/>
          </a:xfrm>
        </p:spPr>
        <p:txBody>
          <a:bodyPr>
            <a:normAutofit/>
          </a:bodyPr>
          <a:lstStyle/>
          <a:p>
            <a:pPr marL="0" indent="0" algn="just">
              <a:buNone/>
            </a:pPr>
            <a:r>
              <a:rPr lang="es-PE" sz="3000" dirty="0"/>
              <a:t>AMC.42	El PEI y el POA deben constituir la base para la coordinación de las operaciones y el logro efectivo de los objetivos institucionales, y la asignación del presupuesto y recursos pertinentes.</a:t>
            </a:r>
          </a:p>
          <a:p>
            <a:pPr marL="0" indent="0" algn="just">
              <a:buNone/>
            </a:pPr>
            <a:endParaRPr lang="es-PE" sz="3000"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ACCIONES COORDINADAS</a:t>
            </a:r>
            <a:endParaRPr lang="es-HN" sz="2600" dirty="0">
              <a:solidFill>
                <a:schemeClr val="accent1">
                  <a:lumMod val="75000"/>
                </a:schemeClr>
              </a:solidFill>
              <a:latin typeface="Arial Black" panose="020B0A04020102020204" pitchFamily="34" charset="0"/>
            </a:endParaRPr>
          </a:p>
        </p:txBody>
      </p:sp>
      <p:pic>
        <p:nvPicPr>
          <p:cNvPr id="3074" name="Picture 2" descr="Distinción entre oraciones compuestas y complej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109" y="3068957"/>
            <a:ext cx="3402421" cy="32495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ACCIONES COORDINADAS</a:t>
            </a:r>
            <a:endParaRPr lang="es-HN" sz="2600" dirty="0">
              <a:solidFill>
                <a:schemeClr val="accent1">
                  <a:lumMod val="75000"/>
                </a:schemeClr>
              </a:solidFill>
              <a:latin typeface="Arial Black" panose="020B0A04020102020204" pitchFamily="34" charset="0"/>
            </a:endParaRPr>
          </a:p>
        </p:txBody>
      </p:sp>
      <p:sp>
        <p:nvSpPr>
          <p:cNvPr id="7" name="CuadroTexto 6"/>
          <p:cNvSpPr txBox="1"/>
          <p:nvPr/>
        </p:nvSpPr>
        <p:spPr>
          <a:xfrm>
            <a:off x="323528" y="980728"/>
            <a:ext cx="8291264" cy="3323987"/>
          </a:xfrm>
          <a:prstGeom prst="rect">
            <a:avLst/>
          </a:prstGeom>
          <a:noFill/>
        </p:spPr>
        <p:txBody>
          <a:bodyPr wrap="square">
            <a:spAutoFit/>
          </a:bodyPr>
          <a:lstStyle/>
          <a:p>
            <a:pPr marL="0" indent="0" algn="just">
              <a:buNone/>
            </a:pPr>
            <a:r>
              <a:rPr lang="es-PE" sz="3000" dirty="0"/>
              <a:t>AMC.43	La MAE, con los responsables de todas las áreas o unidades de la entidad, debe impulsar mediante una política formalizada la coordinación y cooperación entre las unidades operativas y de apoyo para promover el logro eficaz y eficiente alineados con los objetivos estratégicos institucionales.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MARCO CONCEPTUAL DE LAS GICII</a:t>
            </a:r>
          </a:p>
        </p:txBody>
      </p:sp>
      <p:graphicFrame>
        <p:nvGraphicFramePr>
          <p:cNvPr id="4" name="Marcador de contenido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ACCIONES COORDINADAS</a:t>
            </a:r>
            <a:endParaRPr lang="es-HN" sz="2600" dirty="0">
              <a:solidFill>
                <a:schemeClr val="accent1">
                  <a:lumMod val="75000"/>
                </a:schemeClr>
              </a:solidFill>
              <a:latin typeface="Arial Black" panose="020B0A04020102020204" pitchFamily="34" charset="0"/>
            </a:endParaRPr>
          </a:p>
        </p:txBody>
      </p:sp>
      <p:sp>
        <p:nvSpPr>
          <p:cNvPr id="7" name="CuadroTexto 6"/>
          <p:cNvSpPr txBox="1"/>
          <p:nvPr/>
        </p:nvSpPr>
        <p:spPr>
          <a:xfrm>
            <a:off x="323528" y="908720"/>
            <a:ext cx="8291264" cy="2400657"/>
          </a:xfrm>
          <a:prstGeom prst="rect">
            <a:avLst/>
          </a:prstGeom>
          <a:noFill/>
        </p:spPr>
        <p:txBody>
          <a:bodyPr wrap="square">
            <a:spAutoFit/>
          </a:bodyPr>
          <a:lstStyle/>
          <a:p>
            <a:pPr marL="0" indent="0" algn="just">
              <a:buNone/>
            </a:pPr>
            <a:r>
              <a:rPr lang="es-PE" sz="3000" dirty="0"/>
              <a:t>AMC.44	La MAE y los responsables de todas las áreas o unidades de la entidad, deben hacer uso de los POA como una herramienta para coordinar las acciones entre las áreas o unidades dentro del contexto de la planificación.</a:t>
            </a:r>
          </a:p>
        </p:txBody>
      </p:sp>
      <p:pic>
        <p:nvPicPr>
          <p:cNvPr id="4098" name="Picture 2" descr="Que es el Plan Operativo Anual (POA)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09377"/>
            <a:ext cx="3851920" cy="21667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4870" y="846138"/>
            <a:ext cx="8229600" cy="3014905"/>
          </a:xfrm>
        </p:spPr>
        <p:txBody>
          <a:bodyPr>
            <a:normAutofit lnSpcReduction="10000"/>
          </a:bodyPr>
          <a:lstStyle/>
          <a:p>
            <a:pPr marL="0" indent="0" algn="just">
              <a:buNone/>
            </a:pPr>
            <a:r>
              <a:rPr lang="es-PE" dirty="0"/>
              <a:t>AMC.45	La MAE debe disponer que los servidores públicos o colaboradores suscriban el acta de compromiso personal con el CII, la cual debe ser suscrita al término de la capacitación que ha sido coordinada por el COCOIN y con el apoyo del personal técnico de la ONADICI. </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COMPROMISO CON EL CII</a:t>
            </a:r>
            <a:endParaRPr lang="es-HN" sz="2600" dirty="0">
              <a:solidFill>
                <a:schemeClr val="accent1">
                  <a:lumMod val="75000"/>
                </a:schemeClr>
              </a:solidFill>
              <a:latin typeface="Arial Black" panose="020B0A04020102020204" pitchFamily="34" charset="0"/>
            </a:endParaRPr>
          </a:p>
        </p:txBody>
      </p:sp>
      <p:pic>
        <p:nvPicPr>
          <p:cNvPr id="5122" name="Picture 2" descr="Definición de compromiso - Qué es, Significado y Concep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482" y="3793090"/>
            <a:ext cx="3384376" cy="2236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COMPROMISO CON EL CII</a:t>
            </a:r>
            <a:endParaRPr lang="es-HN" sz="2600" dirty="0">
              <a:solidFill>
                <a:schemeClr val="accent1">
                  <a:lumMod val="75000"/>
                </a:schemeClr>
              </a:solidFill>
              <a:latin typeface="Arial Black" panose="020B0A04020102020204" pitchFamily="34" charset="0"/>
            </a:endParaRPr>
          </a:p>
        </p:txBody>
      </p:sp>
      <p:sp>
        <p:nvSpPr>
          <p:cNvPr id="5" name="CuadroTexto 4"/>
          <p:cNvSpPr txBox="1"/>
          <p:nvPr/>
        </p:nvSpPr>
        <p:spPr>
          <a:xfrm>
            <a:off x="439577" y="1052736"/>
            <a:ext cx="8131546" cy="3539430"/>
          </a:xfrm>
          <a:prstGeom prst="rect">
            <a:avLst/>
          </a:prstGeom>
          <a:noFill/>
        </p:spPr>
        <p:txBody>
          <a:bodyPr wrap="square">
            <a:spAutoFit/>
          </a:bodyPr>
          <a:lstStyle/>
          <a:p>
            <a:pPr marL="0" indent="0" algn="just">
              <a:buNone/>
            </a:pPr>
            <a:r>
              <a:rPr lang="es-PE" sz="2800" dirty="0"/>
              <a:t>AMC.46	La MAE, con los responsables de todas las áreas o unidades de la entidad, debe establecer los modelos específicos de mejora continua para el cumplimiento de los objetivos del control interno y la gestión institucional, procurando la cultura permanente de rendición de cuentas en la administración de los recursos públicos y los resultados obtenidos.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Conector recto de flecha 1"/>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 name="CuadroTexto 2"/>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COMPROMISO CON EL CII</a:t>
            </a:r>
            <a:endParaRPr lang="es-HN" sz="2600" dirty="0">
              <a:solidFill>
                <a:schemeClr val="accent1">
                  <a:lumMod val="75000"/>
                </a:schemeClr>
              </a:solidFill>
              <a:latin typeface="Arial Black" panose="020B0A04020102020204" pitchFamily="34" charset="0"/>
            </a:endParaRPr>
          </a:p>
        </p:txBody>
      </p:sp>
      <p:sp>
        <p:nvSpPr>
          <p:cNvPr id="5" name="CuadroTexto 4"/>
          <p:cNvSpPr txBox="1"/>
          <p:nvPr/>
        </p:nvSpPr>
        <p:spPr>
          <a:xfrm>
            <a:off x="475581" y="1484784"/>
            <a:ext cx="8059538" cy="2677656"/>
          </a:xfrm>
          <a:prstGeom prst="rect">
            <a:avLst/>
          </a:prstGeom>
          <a:noFill/>
        </p:spPr>
        <p:txBody>
          <a:bodyPr wrap="square">
            <a:spAutoFit/>
          </a:bodyPr>
          <a:lstStyle/>
          <a:p>
            <a:pPr marL="0" indent="0" algn="just">
              <a:buNone/>
            </a:pPr>
            <a:r>
              <a:rPr lang="es-PE" sz="2800" dirty="0"/>
              <a:t>Los modelos específicos deben ser estandarizados y aplicados por todas las áreas y orientados a la consecución de las metas incluidas en los planes estratégicos, planes operativos, programas y proyectos, dentro del MARE-CII-RP y las prácticas obligatorias contenidas en las GICII.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2840" y="908720"/>
            <a:ext cx="8229600" cy="4525963"/>
          </a:xfrm>
        </p:spPr>
        <p:txBody>
          <a:bodyPr>
            <a:normAutofit/>
          </a:bodyPr>
          <a:lstStyle/>
          <a:p>
            <a:pPr marL="0" indent="0" algn="just">
              <a:buNone/>
            </a:pPr>
            <a:r>
              <a:rPr lang="es-PE" dirty="0"/>
              <a:t>AMC.49	La MAE, con los responsables de todas las áreas o unidades de la entidad, debe emitir, difundir y garantizar la aplicación de la política sobre la rendición de cuentas en todos los niveles: </a:t>
            </a:r>
            <a:r>
              <a:rPr lang="es-PE" b="1" dirty="0">
                <a:solidFill>
                  <a:srgbClr val="FF0000"/>
                </a:solidFill>
              </a:rPr>
              <a:t>estratégico (alta dirección), táctico (responsables jerárquicos de áreas y unidades) y operativo (todos los servidores públicos o colaboradores)</a:t>
            </a:r>
            <a:r>
              <a:rPr lang="es-PE" dirty="0"/>
              <a:t>.</a:t>
            </a:r>
          </a:p>
        </p:txBody>
      </p:sp>
      <p:cxnSp>
        <p:nvCxnSpPr>
          <p:cNvPr id="8" name="Conector recto de flecha 7"/>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CuadroTexto 8"/>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ADHESIÓN A LAS POLÍTICAS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908720"/>
            <a:ext cx="8363272" cy="4525963"/>
          </a:xfrm>
        </p:spPr>
        <p:txBody>
          <a:bodyPr>
            <a:normAutofit/>
          </a:bodyPr>
          <a:lstStyle/>
          <a:p>
            <a:pPr marL="0" indent="0" algn="just">
              <a:buNone/>
            </a:pPr>
            <a:r>
              <a:rPr lang="es-PE" dirty="0"/>
              <a:t>AMC.50	Los responsables jerárquicos de las áreas y unidades de la entidad deben elaborar, emitir y difundir oportunamente los informes de resultados de las operaciones, de la gestión y de la ejecución presupuestaria para fortalecer el proceso de rendición de cuentas y la transparencia institucional, interna y externa. Los informes, previo a su difusión deben ser aprobados por la MAE.</a:t>
            </a:r>
          </a:p>
        </p:txBody>
      </p:sp>
      <p:cxnSp>
        <p:nvCxnSpPr>
          <p:cNvPr id="8" name="Conector recto de flecha 7"/>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CuadroTexto 8"/>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ADHESIÓN A LAS POLÍTICAS</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2"/>
            <a:ext cx="8229600" cy="5165724"/>
          </a:xfrm>
        </p:spPr>
        <p:txBody>
          <a:bodyPr>
            <a:normAutofit fontScale="92500"/>
          </a:bodyPr>
          <a:lstStyle/>
          <a:p>
            <a:pPr marL="0" indent="0" algn="just">
              <a:buNone/>
            </a:pPr>
            <a:r>
              <a:rPr lang="es-PE" dirty="0"/>
              <a:t>AMC.51	La MAE y los responsables jerárquicos deben difundir entre los servidores públicos o colaboradores de la entidad las prácticas de control interno implementadas, procurando su aplicación efectiva; su cumplimiento genera confianza en las operaciones y en la información que es generada. Se recomienda que la MAE establezca mecanismos de reconocimiento al esfuerzo del personal que ha demostrado logros cualitativos y cuantitativos que enaltecen el prestigio institucional.</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AMBIENTE DE CONFIANZA</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836712"/>
            <a:ext cx="8229600" cy="5165724"/>
          </a:xfrm>
        </p:spPr>
        <p:txBody>
          <a:bodyPr>
            <a:normAutofit/>
          </a:bodyPr>
          <a:lstStyle/>
          <a:p>
            <a:pPr marL="0" indent="0" algn="just">
              <a:buNone/>
            </a:pPr>
            <a:r>
              <a:rPr lang="es-PE" dirty="0"/>
              <a:t>AMC.52	La MAE, con el apoyo de los responsables jerárquicos de todas las áreas o unidades de la entidad, debe diseñar e implementar técnicas de trabajo participativo y cooperativo entre las unidades operativas y administrativa financiera; para trabajar en equipos multidisciplinarios (ejemplo: implementación del COIN).</a:t>
            </a:r>
          </a:p>
        </p:txBody>
      </p:sp>
      <p:cxnSp>
        <p:nvCxnSpPr>
          <p:cNvPr id="6" name="Conector recto de flecha 5"/>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CuadroTexto 6"/>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AMBIENTE DE CONFIANZA</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473" y="767135"/>
            <a:ext cx="8640960" cy="5323730"/>
          </a:xfrm>
        </p:spPr>
        <p:txBody>
          <a:bodyPr>
            <a:normAutofit/>
          </a:bodyPr>
          <a:lstStyle/>
          <a:p>
            <a:pPr marL="0" indent="0" algn="just">
              <a:buNone/>
            </a:pPr>
            <a:r>
              <a:rPr lang="es-PE" dirty="0"/>
              <a:t>AMC.59	La MAE de las entidades tipo A y B, o aquellas entidades que por convenio lo requieran, debe implementar el funcionamiento del Comité de Auditoría para el conocimiento y trámite de los resultados obtenidos en las tareas de aseguramiento desarrolladas por la UAI, conforme a las funciones y responsabilidades establecidas para esta unidad en la Guía de Organización y Funcionamiento de las Unidades de Auditoría Interna emitida por la ONADICI.</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AUDITORIA</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473" y="1127179"/>
            <a:ext cx="8488327" cy="4318045"/>
          </a:xfrm>
        </p:spPr>
        <p:txBody>
          <a:bodyPr>
            <a:normAutofit lnSpcReduction="10000"/>
          </a:bodyPr>
          <a:lstStyle/>
          <a:p>
            <a:pPr marL="0" indent="0" algn="just">
              <a:buNone/>
            </a:pPr>
            <a:r>
              <a:rPr lang="es-PE" sz="3000" dirty="0"/>
              <a:t>El Comité de Auditoría debe estar integrado por un número impar de servidores públicos o colaboradores que comprenda a un responsable de alto nivel jerárquico en representación de la MAE, los responsables jerárquicos de cada unidad sustantiva, el responsable del área financiera y un representante de la ONADICI. En el caso de entidades que dispongan de cuerpos colegiados, dos de sus miembros deben estar representados en el comité.</a:t>
            </a:r>
          </a:p>
          <a:p>
            <a:pPr marL="0" indent="0" algn="just">
              <a:buNone/>
            </a:pPr>
            <a:r>
              <a:rPr lang="es-PE" sz="3000" dirty="0"/>
              <a:t> </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AUDITORIA</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052736"/>
            <a:ext cx="8229600" cy="4525963"/>
          </a:xfrm>
        </p:spPr>
        <p:txBody>
          <a:bodyPr>
            <a:normAutofit fontScale="92500"/>
          </a:bodyPr>
          <a:lstStyle/>
          <a:p>
            <a:pPr marL="0" lvl="0" indent="0">
              <a:buNone/>
            </a:pPr>
            <a:r>
              <a:rPr lang="es-PE" dirty="0"/>
              <a:t>Para las prácticas obligatorias de implementación se ha establecido la siguiente codificación:</a:t>
            </a:r>
          </a:p>
          <a:p>
            <a:pPr marL="0" lvl="0" indent="0">
              <a:buNone/>
            </a:pPr>
            <a:endParaRPr lang="es-AR" dirty="0"/>
          </a:p>
          <a:p>
            <a:pPr lvl="0"/>
            <a:r>
              <a:rPr lang="es-AR" dirty="0"/>
              <a:t>Ambiente de control: AMC.1, …, AMC.63</a:t>
            </a:r>
            <a:endParaRPr lang="es-PE" dirty="0"/>
          </a:p>
          <a:p>
            <a:pPr lvl="0"/>
            <a:r>
              <a:rPr lang="es-AR" dirty="0"/>
              <a:t>Evaluación y gestión de riesgos: EGR. 1, …, EGR.30</a:t>
            </a:r>
            <a:endParaRPr lang="es-PE" dirty="0"/>
          </a:p>
          <a:p>
            <a:pPr lvl="0"/>
            <a:r>
              <a:rPr lang="es-AR" dirty="0"/>
              <a:t>Actividades de control: ACO.1, …, ACO.34</a:t>
            </a:r>
            <a:endParaRPr lang="es-PE" dirty="0"/>
          </a:p>
          <a:p>
            <a:pPr lvl="0"/>
            <a:r>
              <a:rPr lang="es-AR" dirty="0"/>
              <a:t>Información y comunicación: ICO.1, …, ICO.36</a:t>
            </a:r>
            <a:endParaRPr lang="es-PE" dirty="0"/>
          </a:p>
          <a:p>
            <a:pPr lvl="0"/>
            <a:r>
              <a:rPr lang="es-AR" dirty="0"/>
              <a:t>Supervisión y monitoreo: SYM.1, …, SYM.35</a:t>
            </a:r>
            <a:endParaRPr lang="es-PE" dirty="0"/>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184870" y="116632"/>
            <a:ext cx="8131546" cy="523220"/>
          </a:xfrm>
          <a:prstGeom prst="rect">
            <a:avLst/>
          </a:prstGeom>
          <a:noFill/>
        </p:spPr>
        <p:txBody>
          <a:bodyPr wrap="square" rtlCol="0">
            <a:spAutoFit/>
          </a:bodyPr>
          <a:lstStyle/>
          <a:p>
            <a:r>
              <a:rPr lang="es-HN" sz="2800" dirty="0">
                <a:solidFill>
                  <a:schemeClr val="accent1">
                    <a:lumMod val="75000"/>
                  </a:schemeClr>
                </a:solidFill>
                <a:latin typeface="Arial Black" panose="020B0A04020102020204" pitchFamily="34" charset="0"/>
              </a:rPr>
              <a:t>CODIFICACION</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8473" y="767135"/>
            <a:ext cx="8640960" cy="5323730"/>
          </a:xfrm>
        </p:spPr>
        <p:txBody>
          <a:bodyPr>
            <a:normAutofit/>
          </a:bodyPr>
          <a:lstStyle/>
          <a:p>
            <a:pPr marL="0" indent="0" algn="just">
              <a:buNone/>
            </a:pPr>
            <a:r>
              <a:rPr lang="es-PE" sz="3000" dirty="0"/>
              <a:t>La participación de la ONADICI en el Comité de Auditoría procura fortalecer la independencia de la UAI en cuanto al contenido de los informes elaborados por esta unidad.</a:t>
            </a:r>
          </a:p>
          <a:p>
            <a:pPr marL="0" indent="0" algn="just">
              <a:buNone/>
            </a:pPr>
            <a:r>
              <a:rPr lang="es-PE" sz="3000" dirty="0"/>
              <a:t>El Comité de Auditoría no aprueba informes, sus actividades se enfocan en la toma de conocimiento previo de los informes que emite la UAI y que remite a las instancias que corresponda, pudiendo solicitar a la UAI las aclaraciones que considere pertinentes y el perfeccionamiento del contenido de estos. </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AUDITORIA</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AUDITORIA</a:t>
            </a:r>
            <a:endParaRPr lang="es-HN" sz="2600" dirty="0">
              <a:solidFill>
                <a:schemeClr val="accent1">
                  <a:lumMod val="75000"/>
                </a:schemeClr>
              </a:solidFill>
              <a:latin typeface="Arial Black" panose="020B0A04020102020204" pitchFamily="34" charset="0"/>
            </a:endParaRPr>
          </a:p>
        </p:txBody>
      </p:sp>
      <p:sp>
        <p:nvSpPr>
          <p:cNvPr id="7" name="CuadroTexto 6"/>
          <p:cNvSpPr txBox="1"/>
          <p:nvPr/>
        </p:nvSpPr>
        <p:spPr>
          <a:xfrm>
            <a:off x="184870" y="1022533"/>
            <a:ext cx="8501930" cy="4062651"/>
          </a:xfrm>
          <a:prstGeom prst="rect">
            <a:avLst/>
          </a:prstGeom>
          <a:noFill/>
        </p:spPr>
        <p:txBody>
          <a:bodyPr wrap="square">
            <a:spAutoFit/>
          </a:bodyPr>
          <a:lstStyle/>
          <a:p>
            <a:pPr marL="0" indent="0" algn="just">
              <a:buNone/>
            </a:pPr>
            <a:r>
              <a:rPr lang="es-PE" sz="3000" dirty="0"/>
              <a:t>El Comité de Auditoría debe establecer su Reglamento de organización y régimen de funcionamiento que debe ser aprobado por la MAE. </a:t>
            </a:r>
          </a:p>
          <a:p>
            <a:pPr marL="0" indent="0" algn="just">
              <a:buNone/>
            </a:pPr>
            <a:endParaRPr lang="es-PE" dirty="0"/>
          </a:p>
          <a:p>
            <a:pPr marL="0" indent="0" algn="just">
              <a:buNone/>
            </a:pPr>
            <a:r>
              <a:rPr lang="es-PE" sz="3000" dirty="0"/>
              <a:t>Las reuniones ordinarias del Comité de Auditoría se deben realizar cada trimestre en marzo, junio, septiembre y diciembre de cada ejercicio fiscal, y en forma extraordinaria cuando la MAE o la coordinación del comité lo requiera.</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COMITÉ DE AUDITORIA</a:t>
            </a:r>
            <a:endParaRPr lang="es-HN" sz="2600" dirty="0">
              <a:solidFill>
                <a:schemeClr val="accent1">
                  <a:lumMod val="75000"/>
                </a:schemeClr>
              </a:solidFill>
              <a:latin typeface="Arial Black" panose="020B0A04020102020204" pitchFamily="34" charset="0"/>
            </a:endParaRPr>
          </a:p>
        </p:txBody>
      </p:sp>
      <p:sp>
        <p:nvSpPr>
          <p:cNvPr id="7" name="CuadroTexto 6"/>
          <p:cNvSpPr txBox="1"/>
          <p:nvPr/>
        </p:nvSpPr>
        <p:spPr>
          <a:xfrm>
            <a:off x="184870" y="1052736"/>
            <a:ext cx="8501930" cy="4247317"/>
          </a:xfrm>
          <a:prstGeom prst="rect">
            <a:avLst/>
          </a:prstGeom>
          <a:noFill/>
        </p:spPr>
        <p:txBody>
          <a:bodyPr wrap="square">
            <a:spAutoFit/>
          </a:bodyPr>
          <a:lstStyle/>
          <a:p>
            <a:pPr marL="0" indent="0" algn="just">
              <a:buNone/>
            </a:pPr>
            <a:r>
              <a:rPr lang="es-PE" sz="3000" dirty="0"/>
              <a:t>AMC.60 El Comité de Auditoría debe contar con el apoyo y la participación, con voz, pero sin voto, del responsable jerárquico de la UAI. Asimismo, la UAI presentará al Comité de Auditoría el POA de la unidad y los informes periódicos sobre las actividades realizadas en cada trimestre, además de los informes de seguimiento de las recomendaciones. La UAI debe dar cumplimiento a los acuerdos del comité manteniendo siempre su independencia.</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08720"/>
            <a:ext cx="8229600" cy="4525963"/>
          </a:xfrm>
        </p:spPr>
        <p:txBody>
          <a:bodyPr>
            <a:normAutofit/>
          </a:bodyPr>
          <a:lstStyle/>
          <a:p>
            <a:pPr marL="0" indent="0" algn="just">
              <a:buNone/>
            </a:pPr>
            <a:r>
              <a:rPr lang="es-PE" dirty="0"/>
              <a:t>AMC.62	El responsable jerárquico de la UAI debe realizar reuniones periódicas con los responsables jerárquicos de las áreas o unidades administrativas y operativas, proyectos y programas para asesorar y facilitar el conocimiento y aplicación de los controles internos institucionales y el establecimiento de planes de acción para la implementación de las recomendaciones internas y externas.</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ASEGURAMIENTO DEL CII</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0" y="980728"/>
            <a:ext cx="8229600" cy="4525963"/>
          </a:xfrm>
        </p:spPr>
        <p:txBody>
          <a:bodyPr>
            <a:normAutofit lnSpcReduction="10000"/>
          </a:bodyPr>
          <a:lstStyle/>
          <a:p>
            <a:pPr marL="0" indent="0" algn="just">
              <a:buNone/>
            </a:pPr>
            <a:r>
              <a:rPr lang="es-PE" dirty="0"/>
              <a:t>AMC.63	La UAI debe realizar la evaluación separada del CII, y en el caso que los resultados superen ± 5% de diferencia con los resultados del TAECII, estos deben ser objeto de análisis.</a:t>
            </a:r>
          </a:p>
          <a:p>
            <a:pPr marL="0" indent="0" algn="just">
              <a:buNone/>
            </a:pPr>
            <a:r>
              <a:rPr lang="es-PE" dirty="0"/>
              <a:t>Ejemplo: la calificación de la autoevaluación general del CII es del 80% y la calificación de la evaluación separada es del 60%, siendo la diferencia 20%, por lo tanto, se debe realizar un análisis y concluir la razón de la diferencia.</a:t>
            </a:r>
          </a:p>
        </p:txBody>
      </p:sp>
      <p:cxnSp>
        <p:nvCxnSpPr>
          <p:cNvPr id="4" name="Conector recto de flecha 3"/>
          <p:cNvCxnSpPr/>
          <p:nvPr/>
        </p:nvCxnSpPr>
        <p:spPr>
          <a:xfrm>
            <a:off x="184870" y="620688"/>
            <a:ext cx="864096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CuadroTexto 4"/>
          <p:cNvSpPr txBox="1"/>
          <p:nvPr/>
        </p:nvSpPr>
        <p:spPr>
          <a:xfrm>
            <a:off x="45840" y="97468"/>
            <a:ext cx="8640960" cy="492443"/>
          </a:xfrm>
          <a:prstGeom prst="rect">
            <a:avLst/>
          </a:prstGeom>
          <a:noFill/>
        </p:spPr>
        <p:txBody>
          <a:bodyPr wrap="square" rtlCol="0">
            <a:spAutoFit/>
          </a:bodyPr>
          <a:lstStyle/>
          <a:p>
            <a:r>
              <a:rPr lang="es-PE" sz="2600" dirty="0">
                <a:solidFill>
                  <a:schemeClr val="accent1">
                    <a:lumMod val="75000"/>
                  </a:schemeClr>
                </a:solidFill>
                <a:latin typeface="Arial Black" panose="020B0A04020102020204" pitchFamily="34" charset="0"/>
              </a:rPr>
              <a:t>ASEGURAMIENTO DEL CII</a:t>
            </a:r>
            <a:endParaRPr lang="es-HN" sz="2600" dirty="0">
              <a:solidFill>
                <a:schemeClr val="accent1">
                  <a:lumMod val="75000"/>
                </a:schemeClr>
              </a:solidFill>
              <a:latin typeface="Arial Black" panose="020B0A04020102020204"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4279" y="3515160"/>
            <a:ext cx="7772400" cy="1362075"/>
          </a:xfrm>
        </p:spPr>
        <p:txBody>
          <a:bodyPr>
            <a:normAutofit fontScale="90000"/>
          </a:bodyPr>
          <a:lstStyle/>
          <a:p>
            <a:r>
              <a:rPr lang="es-PE" dirty="0"/>
              <a:t>Guía 2</a:t>
            </a:r>
            <a:br>
              <a:rPr lang="es-PE" dirty="0"/>
            </a:br>
            <a:r>
              <a:rPr lang="es-PE" dirty="0"/>
              <a:t>EVALUACIÓN Y GESTIÓN DE RIESGOS</a:t>
            </a:r>
          </a:p>
        </p:txBody>
      </p:sp>
      <p:sp>
        <p:nvSpPr>
          <p:cNvPr id="5" name="Marcador de texto 4"/>
          <p:cNvSpPr>
            <a:spLocks noGrp="1"/>
          </p:cNvSpPr>
          <p:nvPr>
            <p:ph type="body" idx="1"/>
          </p:nvPr>
        </p:nvSpPr>
        <p:spPr>
          <a:xfrm>
            <a:off x="539552" y="1835333"/>
            <a:ext cx="7772400" cy="1500187"/>
          </a:xfrm>
        </p:spPr>
        <p:txBody>
          <a:bodyPr/>
          <a:lstStyle/>
          <a:p>
            <a:r>
              <a:rPr lang="es-PE" dirty="0"/>
              <a:t>GICII</a:t>
            </a:r>
          </a:p>
        </p:txBody>
      </p:sp>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204377"/>
            <a:ext cx="1767417" cy="7937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evaluación y gestión de riesgos (1 de 4)</a:t>
            </a:r>
          </a:p>
        </p:txBody>
      </p:sp>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evaluación y gestión de riesgos (2 de 4)</a:t>
            </a:r>
            <a:endParaRPr lang="es-PE" sz="2400" dirty="0"/>
          </a:p>
        </p:txBody>
      </p:sp>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evaluación y gestión de riesgos (3 de 4)</a:t>
            </a:r>
            <a:endParaRPr lang="es-PE" sz="2400" dirty="0"/>
          </a:p>
        </p:txBody>
      </p:sp>
      <p:graphicFrame>
        <p:nvGraphicFramePr>
          <p:cNvPr id="5" name="Marcador de contenido 3"/>
          <p:cNvGraphicFramePr>
            <a:graphicFrameLocks noGrp="1"/>
          </p:cNvGraphicFramePr>
          <p:nvPr>
            <p:ph sz="half"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PE" sz="2400" b="1" i="1" dirty="0"/>
              <a:t>Relaciones de vinculación entre los principios de control interno de COSO 2013 y los elementos del MARE-CII-RP en el componente evaluación y gestión de riesgos (4 de 4)</a:t>
            </a:r>
            <a:endParaRPr lang="es-PE" sz="2400" dirty="0"/>
          </a:p>
        </p:txBody>
      </p:sp>
      <p:graphicFrame>
        <p:nvGraphicFramePr>
          <p:cNvPr id="5" name="Marcador de contenido 3"/>
          <p:cNvGraphicFramePr>
            <a:graphicFrameLocks noGrp="1"/>
          </p:cNvGraphicFramePr>
          <p:nvPr>
            <p:ph sz="half" idx="1"/>
          </p:nvPr>
        </p:nvGraphicFramePr>
        <p:xfrm>
          <a:off x="457200" y="1600200"/>
          <a:ext cx="807524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 name="POWER3D SOUND" val="Turning Page Of Book"/>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11767</Words>
  <Application>Microsoft Office PowerPoint</Application>
  <PresentationFormat>Presentación en pantalla (4:3)</PresentationFormat>
  <Paragraphs>761</Paragraphs>
  <Slides>167</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167</vt:i4>
      </vt:variant>
    </vt:vector>
  </HeadingPairs>
  <TitlesOfParts>
    <vt:vector size="174" baseType="lpstr">
      <vt:lpstr>Arial</vt:lpstr>
      <vt:lpstr>Arial Black</vt:lpstr>
      <vt:lpstr>Calibri</vt:lpstr>
      <vt:lpstr>Symbol</vt:lpstr>
      <vt:lpstr>Times New Roman</vt:lpstr>
      <vt:lpstr>Trajan Pro</vt:lpstr>
      <vt:lpstr>Tema de Office</vt:lpstr>
      <vt:lpstr>Presentación de PowerPoint</vt:lpstr>
      <vt:lpstr>Presentación de PowerPoint</vt:lpstr>
      <vt:lpstr>Presentación de PowerPoint</vt:lpstr>
      <vt:lpstr>Presentación de PowerPoint</vt:lpstr>
      <vt:lpstr>Guía 0 Introducción GENERAL</vt:lpstr>
      <vt:lpstr>Presentación de PowerPoint</vt:lpstr>
      <vt:lpstr>SINACORP</vt:lpstr>
      <vt:lpstr>MARCO CONCEPTUAL DE LAS GICII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Guía 1 Ambiente de control</vt:lpstr>
      <vt:lpstr>Relaciones de vinculación de los principios de control interno de COSO 2013 y elementos del MARE-CII-RP en el componente ambiente de control (1 de 5)</vt:lpstr>
      <vt:lpstr>Relaciones de vinculación de los principios de control interno de COSO 2013 y elementos del MARE-CII-RP en el componente ambiente de control (2 de 5)</vt:lpstr>
      <vt:lpstr>Relaciones de vinculación de los principios de control interno de COSO 2013 y elementos del MARE-CII-RP en el componente ambiente de control (3 de 5)</vt:lpstr>
      <vt:lpstr>Relaciones de vinculación de los principios de control interno de COSO 2013 y elementos del MARE-CII-RP en el componente ambiente de control (4 de 5)</vt:lpstr>
      <vt:lpstr>Relaciones de vinculación de los principios de control interno de COSO 2013 y elementos del MARE-CII-RP en el componente ambiente de control (5 de 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 20. LINEAMIENTOS GENERALES PARA EL REGLAMENTO DE ORGANIZACIÓN Y FUNCIONAMIENTO DEL COCOIN</vt:lpstr>
      <vt:lpstr>ANEXO 20. LINEAMIENTOS GENERALES PARA EL REGLAMENTO DE ORGANIZACIÓN Y FUNCIONAMIENTO DEL COCOIN</vt:lpstr>
      <vt:lpstr>ANEXO 20. LINEAMIENTOS GENERALES PARA EL REGLAMENTO DE ORGANIZACIÓN Y FUNCIONAMIENTO DEL COCOIN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Guía 2 EVALUACIÓN Y GESTIÓN DE RIESGOS</vt:lpstr>
      <vt:lpstr>Relaciones de vinculación entre los principios de control interno de COSO 2013 y los elementos del MARE-CII-RP en el componente evaluación y gestión de riesgos (1 de 4)</vt:lpstr>
      <vt:lpstr>Relaciones de vinculación entre los principios de control interno de COSO 2013 y los elementos del MARE-CII-RP en el componente evaluación y gestión de riesgos (2 de 4)</vt:lpstr>
      <vt:lpstr>Relaciones de vinculación entre los principios de control interno de COSO 2013 y los elementos del MARE-CII-RP en el componente evaluación y gestión de riesgos (3 de 4)</vt:lpstr>
      <vt:lpstr>Relaciones de vinculación entre los principios de control interno de COSO 2013 y los elementos del MARE-CII-RP en el componente evaluación y gestión de riesgos (4 de 4)</vt:lpstr>
      <vt:lpstr>Presentación de PowerPoint</vt:lpstr>
      <vt:lpstr>Presentación de PowerPoint</vt:lpstr>
      <vt:lpstr>Presentación de PowerPoint</vt:lpstr>
      <vt:lpstr>Ejemplo de apetito, tolerancia y capacidad de riesgo</vt:lpstr>
      <vt:lpstr>Presentación de PowerPoint</vt:lpstr>
      <vt:lpstr>Presentación de PowerPoint</vt:lpstr>
      <vt:lpstr>ROLES Y RESPONSABILIDADES DE LA GESTIÓN DE RIESGOS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APETITO, TOLERANCIA Y CAPACIDAD DE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Guía 3 ACTIVIDADES DE CONtROL</vt:lpstr>
      <vt:lpstr>Relaciones de vinculación entre los principios de control interno de COSO 2013 y los elementos del MARE-CII-RP en el componente actividades de control (1 de 3)</vt:lpstr>
      <vt:lpstr>Relaciones de vinculación entre los principios de control interno de COSO 2013 y los elementos del MARE-CII-RP en el componente actividades de control (1 de 3)</vt:lpstr>
      <vt:lpstr>Relaciones de vinculación entre los principios de control interno de COSO 2013 y los elementos del MARE-CII-RP en el componente actividades de control (2 de 3)</vt:lpstr>
      <vt:lpstr>Relaciones de vinculación entre los principios de control interno de COSO 2013 y los elementos del MARE-CII-RP en el componente actividades de control (3 de 3)</vt:lpstr>
      <vt:lpstr>Relaciones de vinculación entre los principios de control interno de COSO 2013 y los elementos del MARE-CII-RP en el componente actividades de control (3 de 3)</vt:lpstr>
      <vt:lpstr>Relaciones de vinculación entre los principios de control interno de COSO 2013 y los elementos del MARE-CII-RP en el componente actividades de control (3 de 3)</vt:lpstr>
      <vt:lpstr>Presentación de PowerPoint</vt:lpstr>
      <vt:lpstr>Presentación de PowerPoint</vt:lpstr>
      <vt:lpstr>Presentación de PowerPoint</vt:lpstr>
      <vt:lpstr>Presentación de PowerPoint</vt:lpstr>
      <vt:lpstr>Guía 4 INFORMACIÓN Y COMUNICACIÓN</vt:lpstr>
      <vt:lpstr>Relaciones de vinculación entre los principios de control interno de COSO 2013 y los elementos del MARE-CII-RP en el componente información y comunicación (1 de 3)</vt:lpstr>
      <vt:lpstr>Relaciones de vinculación entre los principios de control interno de COSO 2013 y los elementos del MARE-CII-RP en el componente información y comunicación (2 de 3)</vt:lpstr>
      <vt:lpstr>Relaciones de vinculación entre los principios de control interno de COSO 2013 y los elementos del MARE-CII-RP en el componente información y comunicación (3 de 3)</vt:lpstr>
      <vt:lpstr>Presentación de PowerPoint</vt:lpstr>
      <vt:lpstr>Presentación de PowerPoint</vt:lpstr>
      <vt:lpstr>Presentación de PowerPoint</vt:lpstr>
      <vt:lpstr>Guía 5 MONITOREO</vt:lpstr>
      <vt:lpstr>Relaciones de vinculación entre los principios de control interno de COSO 2013 y los elementos del MARE-CII-RP en el componente monitoreo (1 de 2)</vt:lpstr>
      <vt:lpstr>Relaciones de vinculación entre los principios de control interno de COSO 2013 y los elementos del MARE-CII-RP en el componente monitoreo (2 de 2)</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Gerardo Perez del Aguila</dc:creator>
  <cp:lastModifiedBy>Gerardo Banegas</cp:lastModifiedBy>
  <cp:revision>25</cp:revision>
  <dcterms:created xsi:type="dcterms:W3CDTF">2018-07-05T13:43:00Z</dcterms:created>
  <dcterms:modified xsi:type="dcterms:W3CDTF">2022-01-27T21:13:47Z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0E07CDC256B442248CB43F0EE1382223</vt:lpwstr>
  </property>
  <property fmtid="{D5CDD505-2E9C-101B-9397-08002B2CF9AE}" pid="3" name="KSOProductBuildVer">
    <vt:lpwstr>2058-11.2.0.10258</vt:lpwstr>
  </property>
</Properties>
</file>